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2" r:id="rId7"/>
    <p:sldId id="263" r:id="rId8"/>
    <p:sldId id="264" r:id="rId9"/>
    <p:sldId id="265" r:id="rId10"/>
    <p:sldId id="280" r:id="rId11"/>
    <p:sldId id="266" r:id="rId12"/>
    <p:sldId id="267" r:id="rId13"/>
    <p:sldId id="268" r:id="rId14"/>
    <p:sldId id="269" r:id="rId15"/>
    <p:sldId id="281" r:id="rId16"/>
    <p:sldId id="270" r:id="rId17"/>
    <p:sldId id="271" r:id="rId18"/>
    <p:sldId id="272" r:id="rId19"/>
    <p:sldId id="273" r:id="rId20"/>
    <p:sldId id="283" r:id="rId21"/>
    <p:sldId id="282" r:id="rId22"/>
    <p:sldId id="274" r:id="rId23"/>
    <p:sldId id="275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18899-93FB-46D6-9B29-6E828ABFA4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E2FE80E-9357-41E3-98BB-609162A7EF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1735E-DFCD-4D84-A483-68783EBAC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E2FE80E-9357-41E3-98BB-609162A7EF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E2FE80E-9357-41E3-98BB-609162A7EF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C4CDB-2567-43A0-AD5E-7EBDFC7D2D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0FD7-249D-49F2-BD7E-3C8E91CAF1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菱形 2"/>
          <p:cNvSpPr/>
          <p:nvPr/>
        </p:nvSpPr>
        <p:spPr>
          <a:xfrm>
            <a:off x="-1054100" y="-1054100"/>
            <a:ext cx="2108200" cy="2108200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6469491" y="5803900"/>
            <a:ext cx="2108200" cy="2108200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1010170" y="1215204"/>
            <a:ext cx="4427592" cy="4427592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42451" y="1950913"/>
            <a:ext cx="5586559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cs typeface="Aharoni" panose="02010803020104030203" pitchFamily="2" charset="-79"/>
              </a:rPr>
              <a:t>Business    PowerPoint</a:t>
            </a:r>
            <a:endParaRPr lang="zh-CN" altLang="en-US" sz="5400" b="1" dirty="0"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274943" y="3719317"/>
            <a:ext cx="457566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142451" y="3838155"/>
            <a:ext cx="5968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chemeClr val="accent2"/>
                </a:solidFill>
                <a:latin typeface="Adobe Naskh Medium" panose="01010101010101010101" pitchFamily="50" charset="-78"/>
                <a:cs typeface="Adobe Naskh Medium" panose="01010101010101010101" pitchFamily="50" charset="-78"/>
              </a:rPr>
              <a:t>Business templates allow you to enjoy flying</a:t>
            </a:r>
            <a:r>
              <a:rPr lang="en-US" altLang="zh-CN" spc="300" dirty="0">
                <a:solidFill>
                  <a:schemeClr val="accent2"/>
                </a:solidFill>
                <a:latin typeface="Adobe Naskh Medium" panose="01010101010101010101" pitchFamily="50" charset="-78"/>
                <a:cs typeface="Adobe Naskh Medium" panose="01010101010101010101" pitchFamily="50" charset="-78"/>
              </a:rPr>
              <a:t>.</a:t>
            </a:r>
            <a:r>
              <a:rPr lang="zh-CN" altLang="en-US" spc="300" dirty="0">
                <a:solidFill>
                  <a:schemeClr val="accent2"/>
                </a:solidFill>
                <a:latin typeface="Adobe Naskh Medium" panose="01010101010101010101" pitchFamily="50" charset="-78"/>
                <a:cs typeface="Adobe Naskh Medium" panose="01010101010101010101" pitchFamily="50" charset="-78"/>
              </a:rPr>
              <a:t> Business templates allow you to enjoy flying</a:t>
            </a:r>
            <a:endParaRPr lang="zh-CN" altLang="en-US" spc="300" dirty="0">
              <a:solidFill>
                <a:schemeClr val="accent2"/>
              </a:solidFill>
              <a:latin typeface="Adobe Naskh Medium" panose="01010101010101010101" pitchFamily="50" charset="-78"/>
              <a:cs typeface="Adobe Naskh Medium" panose="01010101010101010101" pitchFamily="50" charset="-7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14859" y="2705725"/>
            <a:ext cx="3018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spc="300" dirty="0">
                <a:solidFill>
                  <a:srgbClr val="10151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2019</a:t>
            </a:r>
            <a:endParaRPr lang="zh-CN" altLang="en-US" sz="8800" b="1" spc="300" dirty="0">
              <a:solidFill>
                <a:srgbClr val="10151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Gothic Std B" panose="020B0800000000000000" pitchFamily="34" charset="-128"/>
            </a:endParaRPr>
          </a:p>
        </p:txBody>
      </p:sp>
      <p:pic>
        <p:nvPicPr>
          <p:cNvPr id="21" name="The xx - Intr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097.000000"/>
                  <p14:fade in="5000.000000" out="5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233714" y="-353786"/>
            <a:ext cx="609600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8005864" y="515566"/>
            <a:ext cx="2844747" cy="9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10544783" y="5881993"/>
            <a:ext cx="2091231" cy="1296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e03b5ae-33e2-4ea4-a701-9c5db3965cb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696" y="2204864"/>
            <a:ext cx="10844608" cy="3283390"/>
            <a:chOff x="673696" y="2204864"/>
            <a:chExt cx="10844608" cy="3283390"/>
          </a:xfrm>
        </p:grpSpPr>
        <p:grpSp>
          <p:nvGrpSpPr>
            <p:cNvPr id="4" name="iśḻiḋe"/>
            <p:cNvGrpSpPr/>
            <p:nvPr/>
          </p:nvGrpSpPr>
          <p:grpSpPr>
            <a:xfrm>
              <a:off x="673696" y="2447617"/>
              <a:ext cx="2693469" cy="2787899"/>
              <a:chOff x="4448815" y="2312243"/>
              <a:chExt cx="2693469" cy="2787899"/>
            </a:xfrm>
          </p:grpSpPr>
          <p:sp>
            <p:nvSpPr>
              <p:cNvPr id="32" name="íṩlïḑê"/>
              <p:cNvSpPr/>
              <p:nvPr/>
            </p:nvSpPr>
            <p:spPr>
              <a:xfrm>
                <a:off x="4448815" y="2552879"/>
                <a:ext cx="2547263" cy="2547263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íŝļíďè"/>
              <p:cNvGrpSpPr/>
              <p:nvPr/>
            </p:nvGrpSpPr>
            <p:grpSpPr>
              <a:xfrm>
                <a:off x="5066162" y="2793828"/>
                <a:ext cx="1603470" cy="1850508"/>
                <a:chOff x="8301914" y="1749233"/>
                <a:chExt cx="2561609" cy="2956261"/>
              </a:xfrm>
            </p:grpSpPr>
            <p:sp>
              <p:nvSpPr>
                <p:cNvPr id="42" name="ïṡľíḑé"/>
                <p:cNvSpPr/>
                <p:nvPr/>
              </p:nvSpPr>
              <p:spPr>
                <a:xfrm rot="14400000">
                  <a:off x="8553658" y="2720980"/>
                  <a:ext cx="2370547" cy="427053"/>
                </a:xfrm>
                <a:prstGeom prst="trapezoid">
                  <a:avLst>
                    <a:gd name="adj" fmla="val 5836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íŝļíḍe"/>
                <p:cNvSpPr/>
                <p:nvPr/>
              </p:nvSpPr>
              <p:spPr>
                <a:xfrm>
                  <a:off x="8492975" y="4010011"/>
                  <a:ext cx="2370548" cy="427051"/>
                </a:xfrm>
                <a:prstGeom prst="trapezoid">
                  <a:avLst>
                    <a:gd name="adj" fmla="val 5836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íṩļîḋê"/>
                <p:cNvSpPr/>
                <p:nvPr/>
              </p:nvSpPr>
              <p:spPr>
                <a:xfrm rot="7200000">
                  <a:off x="7330167" y="3306694"/>
                  <a:ext cx="2370547" cy="427053"/>
                </a:xfrm>
                <a:prstGeom prst="trapezoid">
                  <a:avLst>
                    <a:gd name="adj" fmla="val 5836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4" name="ïṩḻíḍè"/>
              <p:cNvGrpSpPr/>
              <p:nvPr/>
            </p:nvGrpSpPr>
            <p:grpSpPr>
              <a:xfrm>
                <a:off x="5371847" y="2312243"/>
                <a:ext cx="656438" cy="656442"/>
                <a:chOff x="5371847" y="2312243"/>
                <a:chExt cx="656438" cy="656442"/>
              </a:xfrm>
            </p:grpSpPr>
            <p:sp>
              <p:nvSpPr>
                <p:cNvPr id="40" name="ïšlîḍè"/>
                <p:cNvSpPr/>
                <p:nvPr/>
              </p:nvSpPr>
              <p:spPr>
                <a:xfrm>
                  <a:off x="5371847" y="2312243"/>
                  <a:ext cx="656438" cy="656442"/>
                </a:xfrm>
                <a:prstGeom prst="ellipse">
                  <a:avLst/>
                </a:prstGeom>
                <a:solidFill>
                  <a:schemeClr val="accent1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iṣlide"/>
                <p:cNvSpPr/>
                <p:nvPr/>
              </p:nvSpPr>
              <p:spPr bwMode="auto">
                <a:xfrm>
                  <a:off x="5532706" y="2519691"/>
                  <a:ext cx="334720" cy="241545"/>
                </a:xfrm>
                <a:custGeom>
                  <a:avLst/>
                  <a:gdLst>
                    <a:gd name="connsiteX0" fmla="*/ 91000 w 605879"/>
                    <a:gd name="connsiteY0" fmla="*/ 173662 h 437224"/>
                    <a:gd name="connsiteX1" fmla="*/ 331193 w 605879"/>
                    <a:gd name="connsiteY1" fmla="*/ 173662 h 437224"/>
                    <a:gd name="connsiteX2" fmla="*/ 342454 w 605879"/>
                    <a:gd name="connsiteY2" fmla="*/ 184882 h 437224"/>
                    <a:gd name="connsiteX3" fmla="*/ 331193 w 605879"/>
                    <a:gd name="connsiteY3" fmla="*/ 196102 h 437224"/>
                    <a:gd name="connsiteX4" fmla="*/ 91000 w 605879"/>
                    <a:gd name="connsiteY4" fmla="*/ 196102 h 437224"/>
                    <a:gd name="connsiteX5" fmla="*/ 79739 w 605879"/>
                    <a:gd name="connsiteY5" fmla="*/ 184882 h 437224"/>
                    <a:gd name="connsiteX6" fmla="*/ 91000 w 605879"/>
                    <a:gd name="connsiteY6" fmla="*/ 173662 h 437224"/>
                    <a:gd name="connsiteX7" fmla="*/ 421630 w 605879"/>
                    <a:gd name="connsiteY7" fmla="*/ 131441 h 437224"/>
                    <a:gd name="connsiteX8" fmla="*/ 423552 w 605879"/>
                    <a:gd name="connsiteY8" fmla="*/ 152274 h 437224"/>
                    <a:gd name="connsiteX9" fmla="*/ 275961 w 605879"/>
                    <a:gd name="connsiteY9" fmla="*/ 300986 h 437224"/>
                    <a:gd name="connsiteX10" fmla="*/ 408175 w 605879"/>
                    <a:gd name="connsiteY10" fmla="*/ 358277 h 437224"/>
                    <a:gd name="connsiteX11" fmla="*/ 418060 w 605879"/>
                    <a:gd name="connsiteY11" fmla="*/ 365267 h 437224"/>
                    <a:gd name="connsiteX12" fmla="*/ 488218 w 605879"/>
                    <a:gd name="connsiteY12" fmla="*/ 410360 h 437224"/>
                    <a:gd name="connsiteX13" fmla="*/ 474214 w 605879"/>
                    <a:gd name="connsiteY13" fmla="*/ 363348 h 437224"/>
                    <a:gd name="connsiteX14" fmla="*/ 482039 w 605879"/>
                    <a:gd name="connsiteY14" fmla="*/ 349916 h 437224"/>
                    <a:gd name="connsiteX15" fmla="*/ 583363 w 605879"/>
                    <a:gd name="connsiteY15" fmla="*/ 244928 h 437224"/>
                    <a:gd name="connsiteX16" fmla="*/ 421630 w 605879"/>
                    <a:gd name="connsiteY16" fmla="*/ 131441 h 437224"/>
                    <a:gd name="connsiteX17" fmla="*/ 75898 w 605879"/>
                    <a:gd name="connsiteY17" fmla="*/ 120173 h 437224"/>
                    <a:gd name="connsiteX18" fmla="*/ 340509 w 605879"/>
                    <a:gd name="connsiteY18" fmla="*/ 120173 h 437224"/>
                    <a:gd name="connsiteX19" fmla="*/ 351769 w 605879"/>
                    <a:gd name="connsiteY19" fmla="*/ 131428 h 437224"/>
                    <a:gd name="connsiteX20" fmla="*/ 340509 w 605879"/>
                    <a:gd name="connsiteY20" fmla="*/ 142683 h 437224"/>
                    <a:gd name="connsiteX21" fmla="*/ 75898 w 605879"/>
                    <a:gd name="connsiteY21" fmla="*/ 142683 h 437224"/>
                    <a:gd name="connsiteX22" fmla="*/ 64638 w 605879"/>
                    <a:gd name="connsiteY22" fmla="*/ 131428 h 437224"/>
                    <a:gd name="connsiteX23" fmla="*/ 75898 w 605879"/>
                    <a:gd name="connsiteY23" fmla="*/ 120173 h 437224"/>
                    <a:gd name="connsiteX24" fmla="*/ 210609 w 605879"/>
                    <a:gd name="connsiteY24" fmla="*/ 22478 h 437224"/>
                    <a:gd name="connsiteX25" fmla="*/ 22516 w 605879"/>
                    <a:gd name="connsiteY25" fmla="*/ 153508 h 437224"/>
                    <a:gd name="connsiteX26" fmla="*/ 139216 w 605879"/>
                    <a:gd name="connsiteY26" fmla="*/ 274807 h 437224"/>
                    <a:gd name="connsiteX27" fmla="*/ 147042 w 605879"/>
                    <a:gd name="connsiteY27" fmla="*/ 288102 h 437224"/>
                    <a:gd name="connsiteX28" fmla="*/ 130017 w 605879"/>
                    <a:gd name="connsiteY28" fmla="*/ 344297 h 437224"/>
                    <a:gd name="connsiteX29" fmla="*/ 214041 w 605879"/>
                    <a:gd name="connsiteY29" fmla="*/ 291254 h 437224"/>
                    <a:gd name="connsiteX30" fmla="*/ 223927 w 605879"/>
                    <a:gd name="connsiteY30" fmla="*/ 284264 h 437224"/>
                    <a:gd name="connsiteX31" fmla="*/ 398839 w 605879"/>
                    <a:gd name="connsiteY31" fmla="*/ 152960 h 437224"/>
                    <a:gd name="connsiteX32" fmla="*/ 369596 w 605879"/>
                    <a:gd name="connsiteY32" fmla="*/ 80592 h 437224"/>
                    <a:gd name="connsiteX33" fmla="*/ 210609 w 605879"/>
                    <a:gd name="connsiteY33" fmla="*/ 22478 h 437224"/>
                    <a:gd name="connsiteX34" fmla="*/ 210609 w 605879"/>
                    <a:gd name="connsiteY34" fmla="*/ 0 h 437224"/>
                    <a:gd name="connsiteX35" fmla="*/ 385796 w 605879"/>
                    <a:gd name="connsiteY35" fmla="*/ 64967 h 437224"/>
                    <a:gd name="connsiteX36" fmla="*/ 414079 w 605879"/>
                    <a:gd name="connsiteY36" fmla="*/ 109100 h 437224"/>
                    <a:gd name="connsiteX37" fmla="*/ 419845 w 605879"/>
                    <a:gd name="connsiteY37" fmla="*/ 108963 h 437224"/>
                    <a:gd name="connsiteX38" fmla="*/ 605879 w 605879"/>
                    <a:gd name="connsiteY38" fmla="*/ 244928 h 437224"/>
                    <a:gd name="connsiteX39" fmla="*/ 498515 w 605879"/>
                    <a:gd name="connsiteY39" fmla="*/ 368420 h 437224"/>
                    <a:gd name="connsiteX40" fmla="*/ 516088 w 605879"/>
                    <a:gd name="connsiteY40" fmla="*/ 414609 h 437224"/>
                    <a:gd name="connsiteX41" fmla="*/ 522953 w 605879"/>
                    <a:gd name="connsiteY41" fmla="*/ 428178 h 437224"/>
                    <a:gd name="connsiteX42" fmla="*/ 510185 w 605879"/>
                    <a:gd name="connsiteY42" fmla="*/ 437224 h 437224"/>
                    <a:gd name="connsiteX43" fmla="*/ 400487 w 605879"/>
                    <a:gd name="connsiteY43" fmla="*/ 380344 h 437224"/>
                    <a:gd name="connsiteX44" fmla="*/ 250836 w 605879"/>
                    <a:gd name="connsiteY44" fmla="*/ 304275 h 437224"/>
                    <a:gd name="connsiteX45" fmla="*/ 231752 w 605879"/>
                    <a:gd name="connsiteY45" fmla="*/ 306331 h 437224"/>
                    <a:gd name="connsiteX46" fmla="*/ 107639 w 605879"/>
                    <a:gd name="connsiteY46" fmla="*/ 371161 h 437224"/>
                    <a:gd name="connsiteX47" fmla="*/ 94596 w 605879"/>
                    <a:gd name="connsiteY47" fmla="*/ 361978 h 437224"/>
                    <a:gd name="connsiteX48" fmla="*/ 102009 w 605879"/>
                    <a:gd name="connsiteY48" fmla="*/ 348135 h 437224"/>
                    <a:gd name="connsiteX49" fmla="*/ 122741 w 605879"/>
                    <a:gd name="connsiteY49" fmla="*/ 293173 h 437224"/>
                    <a:gd name="connsiteX50" fmla="*/ 0 w 605879"/>
                    <a:gd name="connsiteY50" fmla="*/ 153508 h 437224"/>
                    <a:gd name="connsiteX51" fmla="*/ 210609 w 605879"/>
                    <a:gd name="connsiteY51" fmla="*/ 0 h 43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605879" h="437224">
                      <a:moveTo>
                        <a:pt x="91000" y="173662"/>
                      </a:moveTo>
                      <a:lnTo>
                        <a:pt x="331193" y="173662"/>
                      </a:lnTo>
                      <a:cubicBezTo>
                        <a:pt x="337373" y="173662"/>
                        <a:pt x="342454" y="178725"/>
                        <a:pt x="342454" y="184882"/>
                      </a:cubicBezTo>
                      <a:cubicBezTo>
                        <a:pt x="342454" y="191040"/>
                        <a:pt x="337373" y="196102"/>
                        <a:pt x="331193" y="196102"/>
                      </a:cubicBezTo>
                      <a:lnTo>
                        <a:pt x="91000" y="196102"/>
                      </a:lnTo>
                      <a:cubicBezTo>
                        <a:pt x="84683" y="196102"/>
                        <a:pt x="79739" y="191040"/>
                        <a:pt x="79739" y="184882"/>
                      </a:cubicBezTo>
                      <a:cubicBezTo>
                        <a:pt x="79739" y="178725"/>
                        <a:pt x="84683" y="173662"/>
                        <a:pt x="91000" y="173662"/>
                      </a:cubicBezTo>
                      <a:close/>
                      <a:moveTo>
                        <a:pt x="421630" y="131441"/>
                      </a:moveTo>
                      <a:cubicBezTo>
                        <a:pt x="423003" y="138294"/>
                        <a:pt x="423552" y="145284"/>
                        <a:pt x="423552" y="152274"/>
                      </a:cubicBezTo>
                      <a:cubicBezTo>
                        <a:pt x="423552" y="220668"/>
                        <a:pt x="362456" y="281249"/>
                        <a:pt x="275961" y="300986"/>
                      </a:cubicBezTo>
                      <a:cubicBezTo>
                        <a:pt x="302047" y="334017"/>
                        <a:pt x="350924" y="355536"/>
                        <a:pt x="408175" y="358277"/>
                      </a:cubicBezTo>
                      <a:cubicBezTo>
                        <a:pt x="412569" y="358551"/>
                        <a:pt x="416413" y="361293"/>
                        <a:pt x="418060" y="365267"/>
                      </a:cubicBezTo>
                      <a:cubicBezTo>
                        <a:pt x="427259" y="388019"/>
                        <a:pt x="463505" y="403370"/>
                        <a:pt x="488218" y="410360"/>
                      </a:cubicBezTo>
                      <a:cubicBezTo>
                        <a:pt x="483962" y="399944"/>
                        <a:pt x="479156" y="385004"/>
                        <a:pt x="474214" y="363348"/>
                      </a:cubicBezTo>
                      <a:cubicBezTo>
                        <a:pt x="472841" y="357455"/>
                        <a:pt x="476273" y="351698"/>
                        <a:pt x="482039" y="349916"/>
                      </a:cubicBezTo>
                      <a:cubicBezTo>
                        <a:pt x="543685" y="332236"/>
                        <a:pt x="583500" y="290980"/>
                        <a:pt x="583363" y="244928"/>
                      </a:cubicBezTo>
                      <a:cubicBezTo>
                        <a:pt x="583363" y="182839"/>
                        <a:pt x="511009" y="132126"/>
                        <a:pt x="421630" y="131441"/>
                      </a:cubicBezTo>
                      <a:close/>
                      <a:moveTo>
                        <a:pt x="75898" y="120173"/>
                      </a:moveTo>
                      <a:lnTo>
                        <a:pt x="340509" y="120173"/>
                      </a:lnTo>
                      <a:cubicBezTo>
                        <a:pt x="346826" y="120173"/>
                        <a:pt x="351769" y="125114"/>
                        <a:pt x="351769" y="131428"/>
                      </a:cubicBezTo>
                      <a:cubicBezTo>
                        <a:pt x="351769" y="137604"/>
                        <a:pt x="346826" y="142683"/>
                        <a:pt x="340509" y="142683"/>
                      </a:cubicBezTo>
                      <a:lnTo>
                        <a:pt x="75898" y="142683"/>
                      </a:lnTo>
                      <a:cubicBezTo>
                        <a:pt x="69719" y="142683"/>
                        <a:pt x="64638" y="137604"/>
                        <a:pt x="64638" y="131428"/>
                      </a:cubicBezTo>
                      <a:cubicBezTo>
                        <a:pt x="64638" y="125114"/>
                        <a:pt x="69719" y="120173"/>
                        <a:pt x="75898" y="120173"/>
                      </a:cubicBezTo>
                      <a:close/>
                      <a:moveTo>
                        <a:pt x="210609" y="22478"/>
                      </a:moveTo>
                      <a:cubicBezTo>
                        <a:pt x="106952" y="22478"/>
                        <a:pt x="22516" y="81277"/>
                        <a:pt x="22516" y="153508"/>
                      </a:cubicBezTo>
                      <a:cubicBezTo>
                        <a:pt x="22516" y="206688"/>
                        <a:pt x="68372" y="254385"/>
                        <a:pt x="139216" y="274807"/>
                      </a:cubicBezTo>
                      <a:cubicBezTo>
                        <a:pt x="144983" y="276452"/>
                        <a:pt x="148415" y="282208"/>
                        <a:pt x="147042" y="288102"/>
                      </a:cubicBezTo>
                      <a:cubicBezTo>
                        <a:pt x="140864" y="314966"/>
                        <a:pt x="135097" y="332647"/>
                        <a:pt x="130017" y="344297"/>
                      </a:cubicBezTo>
                      <a:cubicBezTo>
                        <a:pt x="158437" y="336622"/>
                        <a:pt x="203058" y="318667"/>
                        <a:pt x="214041" y="291254"/>
                      </a:cubicBezTo>
                      <a:cubicBezTo>
                        <a:pt x="215689" y="287280"/>
                        <a:pt x="219533" y="284538"/>
                        <a:pt x="223927" y="284264"/>
                      </a:cubicBezTo>
                      <a:cubicBezTo>
                        <a:pt x="320170" y="279604"/>
                        <a:pt x="395407" y="223135"/>
                        <a:pt x="398839" y="152960"/>
                      </a:cubicBezTo>
                      <a:cubicBezTo>
                        <a:pt x="400075" y="126918"/>
                        <a:pt x="389915" y="101836"/>
                        <a:pt x="369596" y="80592"/>
                      </a:cubicBezTo>
                      <a:cubicBezTo>
                        <a:pt x="334860" y="44133"/>
                        <a:pt x="275412" y="22478"/>
                        <a:pt x="210609" y="22478"/>
                      </a:cubicBezTo>
                      <a:close/>
                      <a:moveTo>
                        <a:pt x="210609" y="0"/>
                      </a:moveTo>
                      <a:cubicBezTo>
                        <a:pt x="281453" y="0"/>
                        <a:pt x="346942" y="24260"/>
                        <a:pt x="385796" y="64967"/>
                      </a:cubicBezTo>
                      <a:cubicBezTo>
                        <a:pt x="398702" y="78536"/>
                        <a:pt x="408175" y="93338"/>
                        <a:pt x="414079" y="109100"/>
                      </a:cubicBezTo>
                      <a:cubicBezTo>
                        <a:pt x="416001" y="108963"/>
                        <a:pt x="417923" y="108963"/>
                        <a:pt x="419845" y="108963"/>
                      </a:cubicBezTo>
                      <a:cubicBezTo>
                        <a:pt x="522404" y="108963"/>
                        <a:pt x="606016" y="169955"/>
                        <a:pt x="605879" y="244928"/>
                      </a:cubicBezTo>
                      <a:cubicBezTo>
                        <a:pt x="605879" y="298519"/>
                        <a:pt x="564141" y="346079"/>
                        <a:pt x="498515" y="368420"/>
                      </a:cubicBezTo>
                      <a:cubicBezTo>
                        <a:pt x="506066" y="398025"/>
                        <a:pt x="512931" y="412279"/>
                        <a:pt x="516088" y="414609"/>
                      </a:cubicBezTo>
                      <a:cubicBezTo>
                        <a:pt x="524601" y="418858"/>
                        <a:pt x="523228" y="426671"/>
                        <a:pt x="522953" y="428178"/>
                      </a:cubicBezTo>
                      <a:cubicBezTo>
                        <a:pt x="522541" y="429686"/>
                        <a:pt x="520207" y="437224"/>
                        <a:pt x="510185" y="437224"/>
                      </a:cubicBezTo>
                      <a:cubicBezTo>
                        <a:pt x="497828" y="437224"/>
                        <a:pt x="423689" y="421325"/>
                        <a:pt x="400487" y="380344"/>
                      </a:cubicBezTo>
                      <a:cubicBezTo>
                        <a:pt x="333899" y="375410"/>
                        <a:pt x="277746" y="346764"/>
                        <a:pt x="250836" y="304275"/>
                      </a:cubicBezTo>
                      <a:cubicBezTo>
                        <a:pt x="244521" y="305098"/>
                        <a:pt x="238205" y="305783"/>
                        <a:pt x="231752" y="306331"/>
                      </a:cubicBezTo>
                      <a:cubicBezTo>
                        <a:pt x="206216" y="353069"/>
                        <a:pt x="121643" y="371161"/>
                        <a:pt x="107639" y="371161"/>
                      </a:cubicBezTo>
                      <a:cubicBezTo>
                        <a:pt x="97616" y="371161"/>
                        <a:pt x="95145" y="364171"/>
                        <a:pt x="94596" y="361978"/>
                      </a:cubicBezTo>
                      <a:cubicBezTo>
                        <a:pt x="94184" y="360470"/>
                        <a:pt x="92948" y="352658"/>
                        <a:pt x="102009" y="348135"/>
                      </a:cubicBezTo>
                      <a:cubicBezTo>
                        <a:pt x="105030" y="345942"/>
                        <a:pt x="113130" y="331550"/>
                        <a:pt x="122741" y="293173"/>
                      </a:cubicBezTo>
                      <a:cubicBezTo>
                        <a:pt x="47778" y="268228"/>
                        <a:pt x="0" y="214226"/>
                        <a:pt x="0" y="153508"/>
                      </a:cubicBezTo>
                      <a:cubicBezTo>
                        <a:pt x="0" y="68804"/>
                        <a:pt x="94458" y="0"/>
                        <a:pt x="2106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  <p:sp>
            <p:nvSpPr>
              <p:cNvPr id="35" name="işlîḋè"/>
              <p:cNvSpPr/>
              <p:nvPr/>
            </p:nvSpPr>
            <p:spPr>
              <a:xfrm>
                <a:off x="4488645" y="4248265"/>
                <a:ext cx="656438" cy="656442"/>
              </a:xfrm>
              <a:prstGeom prst="ellipse">
                <a:avLst/>
              </a:prstGeom>
              <a:solidFill>
                <a:schemeClr val="accent3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6" name="iśľîḓè"/>
              <p:cNvSpPr/>
              <p:nvPr/>
            </p:nvSpPr>
            <p:spPr bwMode="auto">
              <a:xfrm>
                <a:off x="4649504" y="4462282"/>
                <a:ext cx="334722" cy="228408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  <p:sp>
            <p:nvSpPr>
              <p:cNvPr id="37" name="ïṡľiḍè"/>
              <p:cNvSpPr/>
              <p:nvPr/>
            </p:nvSpPr>
            <p:spPr>
              <a:xfrm>
                <a:off x="6485846" y="4238969"/>
                <a:ext cx="656438" cy="656442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8" name="iṧlídé"/>
              <p:cNvSpPr txBox="1"/>
              <p:nvPr/>
            </p:nvSpPr>
            <p:spPr>
              <a:xfrm>
                <a:off x="4928168" y="3612157"/>
                <a:ext cx="1512168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zh-CN" altLang="en-US" sz="1400" b="1" dirty="0"/>
                  <a:t>关键词</a:t>
                </a:r>
                <a:endParaRPr lang="zh-CN" altLang="en-US" sz="1400" b="1" dirty="0"/>
              </a:p>
            </p:txBody>
          </p:sp>
          <p:sp>
            <p:nvSpPr>
              <p:cNvPr id="39" name="îsḻiḍê"/>
              <p:cNvSpPr/>
              <p:nvPr/>
            </p:nvSpPr>
            <p:spPr bwMode="auto">
              <a:xfrm>
                <a:off x="6646705" y="4400049"/>
                <a:ext cx="334722" cy="33428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cxnSp>
          <p:nvCxnSpPr>
            <p:cNvPr id="5" name="直接连接符 4"/>
            <p:cNvCxnSpPr>
              <a:stCxn id="30" idx="0"/>
              <a:endCxn id="22" idx="0"/>
            </p:cNvCxnSpPr>
            <p:nvPr/>
          </p:nvCxnSpPr>
          <p:spPr>
            <a:xfrm>
              <a:off x="4059272" y="2303582"/>
              <a:ext cx="6185311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ïŝļídè"/>
            <p:cNvGrpSpPr/>
            <p:nvPr/>
          </p:nvGrpSpPr>
          <p:grpSpPr>
            <a:xfrm>
              <a:off x="3620691" y="2204864"/>
              <a:ext cx="877163" cy="617701"/>
              <a:chOff x="767408" y="4221088"/>
              <a:chExt cx="877163" cy="617701"/>
            </a:xfrm>
          </p:grpSpPr>
          <p:sp>
            <p:nvSpPr>
              <p:cNvPr id="30" name="íṡļîḋè"/>
              <p:cNvSpPr/>
              <p:nvPr/>
            </p:nvSpPr>
            <p:spPr>
              <a:xfrm>
                <a:off x="110727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/>
              </a:p>
            </p:txBody>
          </p:sp>
          <p:sp>
            <p:nvSpPr>
              <p:cNvPr id="31" name="iŝ1iḍê"/>
              <p:cNvSpPr txBox="1"/>
              <p:nvPr/>
            </p:nvSpPr>
            <p:spPr>
              <a:xfrm>
                <a:off x="76740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accent1"/>
                    </a:solidFill>
                  </a:rPr>
                  <a:t>关键词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íṣlîďé"/>
            <p:cNvGrpSpPr/>
            <p:nvPr/>
          </p:nvGrpSpPr>
          <p:grpSpPr>
            <a:xfrm>
              <a:off x="5167019" y="2204864"/>
              <a:ext cx="877163" cy="617701"/>
              <a:chOff x="2030118" y="4221088"/>
              <a:chExt cx="877163" cy="617701"/>
            </a:xfrm>
          </p:grpSpPr>
          <p:sp>
            <p:nvSpPr>
              <p:cNvPr id="28" name="íS1ïďe"/>
              <p:cNvSpPr/>
              <p:nvPr/>
            </p:nvSpPr>
            <p:spPr>
              <a:xfrm>
                <a:off x="236998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/>
              </a:p>
            </p:txBody>
          </p:sp>
          <p:sp>
            <p:nvSpPr>
              <p:cNvPr id="29" name="ïš1ïďè"/>
              <p:cNvSpPr txBox="1"/>
              <p:nvPr/>
            </p:nvSpPr>
            <p:spPr>
              <a:xfrm>
                <a:off x="203011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/>
                  <a:t>关键词</a:t>
                </a:r>
                <a:endParaRPr lang="zh-CN" altLang="en-US" sz="1400" b="1" dirty="0"/>
              </a:p>
            </p:txBody>
          </p:sp>
        </p:grpSp>
        <p:grpSp>
          <p:nvGrpSpPr>
            <p:cNvPr id="8" name="íṩľiḋè"/>
            <p:cNvGrpSpPr/>
            <p:nvPr/>
          </p:nvGrpSpPr>
          <p:grpSpPr>
            <a:xfrm>
              <a:off x="6713347" y="2204864"/>
              <a:ext cx="877163" cy="617701"/>
              <a:chOff x="3292828" y="4221088"/>
              <a:chExt cx="877163" cy="617701"/>
            </a:xfrm>
          </p:grpSpPr>
          <p:sp>
            <p:nvSpPr>
              <p:cNvPr id="26" name="ïŝḻíde"/>
              <p:cNvSpPr/>
              <p:nvPr/>
            </p:nvSpPr>
            <p:spPr>
              <a:xfrm>
                <a:off x="363269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/>
              </a:p>
            </p:txBody>
          </p:sp>
          <p:sp>
            <p:nvSpPr>
              <p:cNvPr id="27" name="ísḻíḍè"/>
              <p:cNvSpPr txBox="1"/>
              <p:nvPr/>
            </p:nvSpPr>
            <p:spPr>
              <a:xfrm>
                <a:off x="329282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accent2"/>
                    </a:solidFill>
                  </a:rPr>
                  <a:t>关键词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9" name="iṧlîḍe"/>
            <p:cNvGrpSpPr/>
            <p:nvPr/>
          </p:nvGrpSpPr>
          <p:grpSpPr>
            <a:xfrm>
              <a:off x="8259675" y="2204864"/>
              <a:ext cx="877163" cy="617701"/>
              <a:chOff x="4555538" y="4221088"/>
              <a:chExt cx="877163" cy="617701"/>
            </a:xfrm>
          </p:grpSpPr>
          <p:sp>
            <p:nvSpPr>
              <p:cNvPr id="24" name="ï$1idê"/>
              <p:cNvSpPr/>
              <p:nvPr/>
            </p:nvSpPr>
            <p:spPr>
              <a:xfrm>
                <a:off x="489540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/>
              </a:p>
            </p:txBody>
          </p:sp>
          <p:sp>
            <p:nvSpPr>
              <p:cNvPr id="25" name="íšľíde"/>
              <p:cNvSpPr txBox="1"/>
              <p:nvPr/>
            </p:nvSpPr>
            <p:spPr>
              <a:xfrm>
                <a:off x="455553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/>
                  <a:t>关键词</a:t>
                </a:r>
                <a:endParaRPr lang="zh-CN" altLang="en-US" sz="1400" b="1" dirty="0"/>
              </a:p>
            </p:txBody>
          </p:sp>
        </p:grpSp>
        <p:grpSp>
          <p:nvGrpSpPr>
            <p:cNvPr id="10" name="îṩľíḑe"/>
            <p:cNvGrpSpPr/>
            <p:nvPr/>
          </p:nvGrpSpPr>
          <p:grpSpPr>
            <a:xfrm>
              <a:off x="9806002" y="2204864"/>
              <a:ext cx="877163" cy="617701"/>
              <a:chOff x="4994119" y="4221088"/>
              <a:chExt cx="877163" cy="617701"/>
            </a:xfrm>
          </p:grpSpPr>
          <p:sp>
            <p:nvSpPr>
              <p:cNvPr id="22" name="îŝlïḋé"/>
              <p:cNvSpPr/>
              <p:nvPr/>
            </p:nvSpPr>
            <p:spPr>
              <a:xfrm>
                <a:off x="5333982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/>
              </a:p>
            </p:txBody>
          </p:sp>
          <p:sp>
            <p:nvSpPr>
              <p:cNvPr id="23" name="ïṩľíďé"/>
              <p:cNvSpPr txBox="1"/>
              <p:nvPr/>
            </p:nvSpPr>
            <p:spPr>
              <a:xfrm>
                <a:off x="4994119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accent3"/>
                    </a:solidFill>
                  </a:rPr>
                  <a:t>关键词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1" name="iṡ1ïḑé"/>
            <p:cNvGrpSpPr/>
            <p:nvPr/>
          </p:nvGrpSpPr>
          <p:grpSpPr>
            <a:xfrm>
              <a:off x="3655518" y="3671138"/>
              <a:ext cx="2547443" cy="1817116"/>
              <a:chOff x="1687706" y="1268760"/>
              <a:chExt cx="2904208" cy="1817116"/>
            </a:xfrm>
          </p:grpSpPr>
          <p:sp>
            <p:nvSpPr>
              <p:cNvPr id="20" name="îṥḷïďè"/>
              <p:cNvSpPr/>
              <p:nvPr/>
            </p:nvSpPr>
            <p:spPr>
              <a:xfrm>
                <a:off x="1687706" y="1800988"/>
                <a:ext cx="2904208" cy="1284888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lIns="90000" tIns="46800" rIns="90000" bIns="46800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000" dirty="0"/>
                  <a:t>此部分内容作为文字排版占位显示（建议使用主题字体）</a:t>
                </a:r>
                <a:endParaRPr lang="zh-CN" altLang="en-US" sz="10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000" dirty="0"/>
                  <a:t>如需更改请在（设置形状格式）菜单下（文本选项）中调整</a:t>
                </a:r>
                <a:endParaRPr lang="en-US" altLang="zh-CN" sz="1000" dirty="0"/>
              </a:p>
            </p:txBody>
          </p:sp>
          <p:sp>
            <p:nvSpPr>
              <p:cNvPr id="21" name="işļïdé"/>
              <p:cNvSpPr txBox="1"/>
              <p:nvPr/>
            </p:nvSpPr>
            <p:spPr bwMode="auto">
              <a:xfrm>
                <a:off x="1687706" y="1268760"/>
                <a:ext cx="2904208" cy="516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1"/>
                    </a:solidFill>
                  </a:rPr>
                  <a:t>标题文本预设</a:t>
                </a:r>
                <a:endParaRPr lang="en-US" altLang="zh-CN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2" name="ïŝlîḓé"/>
            <p:cNvGrpSpPr/>
            <p:nvPr/>
          </p:nvGrpSpPr>
          <p:grpSpPr>
            <a:xfrm>
              <a:off x="6313189" y="3671138"/>
              <a:ext cx="2547443" cy="1817116"/>
              <a:chOff x="1687706" y="1268760"/>
              <a:chExt cx="2904208" cy="1817116"/>
            </a:xfrm>
          </p:grpSpPr>
          <p:sp>
            <p:nvSpPr>
              <p:cNvPr id="18" name="ïṧḷíḑe"/>
              <p:cNvSpPr/>
              <p:nvPr/>
            </p:nvSpPr>
            <p:spPr>
              <a:xfrm>
                <a:off x="1687706" y="1800988"/>
                <a:ext cx="2904208" cy="1284888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lIns="90000" tIns="46800" rIns="90000" bIns="46800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000" dirty="0"/>
                  <a:t>此部分内容作为文字排版占位显示（建议使用主题字体）</a:t>
                </a:r>
                <a:endParaRPr lang="zh-CN" altLang="en-US" sz="10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000" dirty="0"/>
                  <a:t>如需更改请在（设置形状格式）菜单下（文本选项）中调整</a:t>
                </a:r>
                <a:endParaRPr lang="en-US" altLang="zh-CN" sz="1000" dirty="0"/>
              </a:p>
            </p:txBody>
          </p:sp>
          <p:sp>
            <p:nvSpPr>
              <p:cNvPr id="19" name="ïṩļïďè"/>
              <p:cNvSpPr txBox="1"/>
              <p:nvPr/>
            </p:nvSpPr>
            <p:spPr bwMode="auto">
              <a:xfrm>
                <a:off x="1687706" y="1268760"/>
                <a:ext cx="2904208" cy="516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2"/>
                    </a:solidFill>
                  </a:rPr>
                  <a:t>标题文本预设</a:t>
                </a:r>
                <a:endParaRPr lang="en-US" altLang="zh-CN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3" name="ïṧḷidè"/>
            <p:cNvGrpSpPr/>
            <p:nvPr/>
          </p:nvGrpSpPr>
          <p:grpSpPr>
            <a:xfrm>
              <a:off x="8970861" y="3671138"/>
              <a:ext cx="2547443" cy="1817116"/>
              <a:chOff x="1687706" y="1268760"/>
              <a:chExt cx="2904208" cy="1817116"/>
            </a:xfrm>
          </p:grpSpPr>
          <p:sp>
            <p:nvSpPr>
              <p:cNvPr id="16" name="ïṩḻíḓê"/>
              <p:cNvSpPr/>
              <p:nvPr/>
            </p:nvSpPr>
            <p:spPr>
              <a:xfrm>
                <a:off x="1687706" y="1800988"/>
                <a:ext cx="2904208" cy="1284888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lIns="90000" tIns="46800" rIns="90000" bIns="46800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000" dirty="0"/>
                  <a:t>此部分内容作为文字排版占位显示（建议使用主题字体）</a:t>
                </a:r>
                <a:endParaRPr lang="zh-CN" altLang="en-US" sz="10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000" dirty="0"/>
                  <a:t>如需更改请在（设置形状格式）菜单下（文本选项）中调整</a:t>
                </a:r>
                <a:endParaRPr lang="en-US" altLang="zh-CN" sz="1000" dirty="0"/>
              </a:p>
            </p:txBody>
          </p:sp>
          <p:sp>
            <p:nvSpPr>
              <p:cNvPr id="17" name="ïṩľíḍé"/>
              <p:cNvSpPr txBox="1"/>
              <p:nvPr/>
            </p:nvSpPr>
            <p:spPr bwMode="auto">
              <a:xfrm>
                <a:off x="1687706" y="1268760"/>
                <a:ext cx="2904208" cy="516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3"/>
                    </a:solidFill>
                  </a:rPr>
                  <a:t>标题文本预设</a:t>
                </a:r>
                <a:endParaRPr lang="en-US" altLang="zh-CN" b="1" dirty="0"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6155336" y="3907274"/>
              <a:ext cx="0" cy="132824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831861" y="3907274"/>
              <a:ext cx="0" cy="132824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46" name="组合 45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51" name="菱形 50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菱形 51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49" name="菱形 48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菱形 49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1541eef-a606-4e4e-b7f6-e52fc109cd9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1828" y="1190081"/>
            <a:ext cx="10890394" cy="4953544"/>
            <a:chOff x="661828" y="1190081"/>
            <a:chExt cx="10890394" cy="4953544"/>
          </a:xfrm>
        </p:grpSpPr>
        <p:grpSp>
          <p:nvGrpSpPr>
            <p:cNvPr id="4" name="í$ļîdê"/>
            <p:cNvGrpSpPr/>
            <p:nvPr/>
          </p:nvGrpSpPr>
          <p:grpSpPr>
            <a:xfrm rot="10800000" flipV="1">
              <a:off x="661828" y="1359000"/>
              <a:ext cx="6951377" cy="3999705"/>
              <a:chOff x="4525261" y="1802000"/>
              <a:chExt cx="6951377" cy="3999705"/>
            </a:xfrm>
          </p:grpSpPr>
          <p:sp>
            <p:nvSpPr>
              <p:cNvPr id="13" name="iṥlîḍé"/>
              <p:cNvSpPr/>
              <p:nvPr/>
            </p:nvSpPr>
            <p:spPr bwMode="auto">
              <a:xfrm>
                <a:off x="7178985" y="3287112"/>
                <a:ext cx="1217697" cy="1696134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4" y="266"/>
                  </a:cxn>
                  <a:cxn ang="0">
                    <a:pos x="19" y="301"/>
                  </a:cxn>
                  <a:cxn ang="0">
                    <a:pos x="106" y="301"/>
                  </a:cxn>
                  <a:cxn ang="0">
                    <a:pos x="168" y="62"/>
                  </a:cxn>
                  <a:cxn ang="0">
                    <a:pos x="142" y="0"/>
                  </a:cxn>
                  <a:cxn ang="0">
                    <a:pos x="73" y="0"/>
                  </a:cxn>
                </a:cxnLst>
                <a:rect l="0" t="0" r="r" b="b"/>
                <a:pathLst>
                  <a:path w="175" h="301">
                    <a:moveTo>
                      <a:pt x="73" y="0"/>
                    </a:moveTo>
                    <a:cubicBezTo>
                      <a:pt x="4" y="266"/>
                      <a:pt x="4" y="266"/>
                      <a:pt x="4" y="266"/>
                    </a:cubicBezTo>
                    <a:cubicBezTo>
                      <a:pt x="0" y="283"/>
                      <a:pt x="8" y="301"/>
                      <a:pt x="19" y="301"/>
                    </a:cubicBezTo>
                    <a:cubicBezTo>
                      <a:pt x="106" y="301"/>
                      <a:pt x="106" y="301"/>
                      <a:pt x="106" y="30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5" y="33"/>
                      <a:pt x="162" y="0"/>
                      <a:pt x="142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iṡlíḓé"/>
              <p:cNvSpPr/>
              <p:nvPr/>
            </p:nvSpPr>
            <p:spPr bwMode="auto">
              <a:xfrm>
                <a:off x="5733813" y="2906174"/>
                <a:ext cx="1121055" cy="164141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" y="244"/>
                  </a:cxn>
                  <a:cxn ang="0">
                    <a:pos x="26" y="291"/>
                  </a:cxn>
                  <a:cxn ang="0">
                    <a:pos x="105" y="291"/>
                  </a:cxn>
                  <a:cxn ang="0">
                    <a:pos x="155" y="54"/>
                  </a:cxn>
                  <a:cxn ang="0">
                    <a:pos x="130" y="0"/>
                  </a:cxn>
                  <a:cxn ang="0">
                    <a:pos x="56" y="0"/>
                  </a:cxn>
                </a:cxnLst>
                <a:rect l="0" t="0" r="r" b="b"/>
                <a:pathLst>
                  <a:path w="161" h="291">
                    <a:moveTo>
                      <a:pt x="56" y="0"/>
                    </a:moveTo>
                    <a:cubicBezTo>
                      <a:pt x="5" y="244"/>
                      <a:pt x="5" y="244"/>
                      <a:pt x="5" y="244"/>
                    </a:cubicBezTo>
                    <a:cubicBezTo>
                      <a:pt x="0" y="267"/>
                      <a:pt x="11" y="291"/>
                      <a:pt x="26" y="291"/>
                    </a:cubicBezTo>
                    <a:cubicBezTo>
                      <a:pt x="105" y="291"/>
                      <a:pt x="105" y="291"/>
                      <a:pt x="105" y="291"/>
                    </a:cubicBezTo>
                    <a:cubicBezTo>
                      <a:pt x="155" y="54"/>
                      <a:pt x="155" y="54"/>
                      <a:pt x="155" y="54"/>
                    </a:cubicBezTo>
                    <a:cubicBezTo>
                      <a:pt x="161" y="28"/>
                      <a:pt x="148" y="0"/>
                      <a:pt x="130" y="0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ïşḻïḑé"/>
              <p:cNvSpPr/>
              <p:nvPr/>
            </p:nvSpPr>
            <p:spPr bwMode="auto">
              <a:xfrm>
                <a:off x="10326586" y="4519831"/>
                <a:ext cx="1150052" cy="1281869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4" y="193"/>
                  </a:cxn>
                  <a:cxn ang="0">
                    <a:pos x="19" y="227"/>
                  </a:cxn>
                  <a:cxn ang="0">
                    <a:pos x="106" y="227"/>
                  </a:cxn>
                  <a:cxn ang="0">
                    <a:pos x="165" y="0"/>
                  </a:cxn>
                  <a:cxn ang="0">
                    <a:pos x="54" y="0"/>
                  </a:cxn>
                </a:cxnLst>
                <a:rect l="0" t="0" r="r" b="b"/>
                <a:pathLst>
                  <a:path w="165" h="227">
                    <a:moveTo>
                      <a:pt x="54" y="0"/>
                    </a:moveTo>
                    <a:cubicBezTo>
                      <a:pt x="4" y="193"/>
                      <a:pt x="4" y="193"/>
                      <a:pt x="4" y="193"/>
                    </a:cubicBezTo>
                    <a:cubicBezTo>
                      <a:pt x="0" y="209"/>
                      <a:pt x="8" y="227"/>
                      <a:pt x="19" y="227"/>
                    </a:cubicBezTo>
                    <a:cubicBezTo>
                      <a:pt x="106" y="227"/>
                      <a:pt x="106" y="227"/>
                      <a:pt x="106" y="227"/>
                    </a:cubicBezTo>
                    <a:cubicBezTo>
                      <a:pt x="165" y="0"/>
                      <a:pt x="165" y="0"/>
                      <a:pt x="16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îṡḻîḋé"/>
              <p:cNvSpPr/>
              <p:nvPr/>
            </p:nvSpPr>
            <p:spPr bwMode="auto">
              <a:xfrm>
                <a:off x="8741646" y="3667860"/>
                <a:ext cx="1217697" cy="1696134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4" y="266"/>
                  </a:cxn>
                  <a:cxn ang="0">
                    <a:pos x="19" y="301"/>
                  </a:cxn>
                  <a:cxn ang="0">
                    <a:pos x="106" y="301"/>
                  </a:cxn>
                  <a:cxn ang="0">
                    <a:pos x="168" y="62"/>
                  </a:cxn>
                  <a:cxn ang="0">
                    <a:pos x="142" y="0"/>
                  </a:cxn>
                  <a:cxn ang="0">
                    <a:pos x="73" y="0"/>
                  </a:cxn>
                </a:cxnLst>
                <a:rect l="0" t="0" r="r" b="b"/>
                <a:pathLst>
                  <a:path w="175" h="301">
                    <a:moveTo>
                      <a:pt x="73" y="0"/>
                    </a:moveTo>
                    <a:cubicBezTo>
                      <a:pt x="4" y="266"/>
                      <a:pt x="4" y="266"/>
                      <a:pt x="4" y="266"/>
                    </a:cubicBezTo>
                    <a:cubicBezTo>
                      <a:pt x="0" y="283"/>
                      <a:pt x="8" y="301"/>
                      <a:pt x="19" y="301"/>
                    </a:cubicBezTo>
                    <a:cubicBezTo>
                      <a:pt x="106" y="301"/>
                      <a:pt x="106" y="301"/>
                      <a:pt x="106" y="30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5" y="33"/>
                      <a:pt x="162" y="0"/>
                      <a:pt x="142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iṥ1îḑé"/>
              <p:cNvSpPr/>
              <p:nvPr/>
            </p:nvSpPr>
            <p:spPr bwMode="auto">
              <a:xfrm>
                <a:off x="7688243" y="3284860"/>
                <a:ext cx="1797554" cy="2079129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0"/>
                  </a:cxn>
                  <a:cxn ang="0">
                    <a:pos x="142" y="357"/>
                  </a:cxn>
                  <a:cxn ang="0">
                    <a:pos x="155" y="369"/>
                  </a:cxn>
                  <a:cxn ang="0">
                    <a:pos x="258" y="369"/>
                  </a:cxn>
                  <a:cxn ang="0">
                    <a:pos x="119" y="19"/>
                  </a:cxn>
                  <a:cxn ang="0">
                    <a:pos x="98" y="0"/>
                  </a:cxn>
                </a:cxnLst>
                <a:rect l="0" t="0" r="r" b="b"/>
                <a:pathLst>
                  <a:path w="258" h="369">
                    <a:moveTo>
                      <a:pt x="9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2" y="357"/>
                      <a:pt x="142" y="357"/>
                      <a:pt x="142" y="357"/>
                    </a:cubicBezTo>
                    <a:cubicBezTo>
                      <a:pt x="145" y="364"/>
                      <a:pt x="150" y="369"/>
                      <a:pt x="155" y="369"/>
                    </a:cubicBezTo>
                    <a:cubicBezTo>
                      <a:pt x="258" y="369"/>
                      <a:pt x="258" y="369"/>
                      <a:pt x="258" y="369"/>
                    </a:cubicBezTo>
                    <a:cubicBezTo>
                      <a:pt x="119" y="19"/>
                      <a:pt x="119" y="19"/>
                      <a:pt x="119" y="19"/>
                    </a:cubicBezTo>
                    <a:cubicBezTo>
                      <a:pt x="115" y="7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ṥľiḍe"/>
              <p:cNvSpPr/>
              <p:nvPr/>
            </p:nvSpPr>
            <p:spPr bwMode="auto">
              <a:xfrm>
                <a:off x="9253856" y="3667860"/>
                <a:ext cx="1807221" cy="2133845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0" y="0"/>
                  </a:cxn>
                  <a:cxn ang="0">
                    <a:pos x="142" y="365"/>
                  </a:cxn>
                  <a:cxn ang="0">
                    <a:pos x="163" y="379"/>
                  </a:cxn>
                  <a:cxn ang="0">
                    <a:pos x="259" y="379"/>
                  </a:cxn>
                  <a:cxn ang="0">
                    <a:pos x="120" y="21"/>
                  </a:cxn>
                  <a:cxn ang="0">
                    <a:pos x="96" y="0"/>
                  </a:cxn>
                </a:cxnLst>
                <a:rect l="0" t="0" r="r" b="b"/>
                <a:pathLst>
                  <a:path w="259" h="379">
                    <a:moveTo>
                      <a:pt x="9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2" y="365"/>
                      <a:pt x="142" y="365"/>
                      <a:pt x="142" y="365"/>
                    </a:cubicBezTo>
                    <a:cubicBezTo>
                      <a:pt x="145" y="374"/>
                      <a:pt x="154" y="379"/>
                      <a:pt x="163" y="379"/>
                    </a:cubicBezTo>
                    <a:cubicBezTo>
                      <a:pt x="259" y="379"/>
                      <a:pt x="259" y="379"/>
                      <a:pt x="259" y="379"/>
                    </a:cubicBezTo>
                    <a:cubicBezTo>
                      <a:pt x="120" y="21"/>
                      <a:pt x="120" y="21"/>
                      <a:pt x="120" y="21"/>
                    </a:cubicBezTo>
                    <a:cubicBezTo>
                      <a:pt x="114" y="8"/>
                      <a:pt x="105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ṩḻíḓe"/>
              <p:cNvSpPr/>
              <p:nvPr/>
            </p:nvSpPr>
            <p:spPr bwMode="auto">
              <a:xfrm>
                <a:off x="6125582" y="2904112"/>
                <a:ext cx="1797554" cy="2079129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0"/>
                  </a:cxn>
                  <a:cxn ang="0">
                    <a:pos x="142" y="357"/>
                  </a:cxn>
                  <a:cxn ang="0">
                    <a:pos x="155" y="369"/>
                  </a:cxn>
                  <a:cxn ang="0">
                    <a:pos x="258" y="369"/>
                  </a:cxn>
                  <a:cxn ang="0">
                    <a:pos x="119" y="19"/>
                  </a:cxn>
                  <a:cxn ang="0">
                    <a:pos x="98" y="0"/>
                  </a:cxn>
                </a:cxnLst>
                <a:rect l="0" t="0" r="r" b="b"/>
                <a:pathLst>
                  <a:path w="258" h="369">
                    <a:moveTo>
                      <a:pt x="9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2" y="357"/>
                      <a:pt x="142" y="357"/>
                      <a:pt x="142" y="357"/>
                    </a:cubicBezTo>
                    <a:cubicBezTo>
                      <a:pt x="145" y="364"/>
                      <a:pt x="150" y="369"/>
                      <a:pt x="155" y="369"/>
                    </a:cubicBezTo>
                    <a:cubicBezTo>
                      <a:pt x="258" y="369"/>
                      <a:pt x="258" y="369"/>
                      <a:pt x="258" y="369"/>
                    </a:cubicBezTo>
                    <a:cubicBezTo>
                      <a:pt x="119" y="19"/>
                      <a:pt x="119" y="19"/>
                      <a:pt x="119" y="19"/>
                    </a:cubicBezTo>
                    <a:cubicBezTo>
                      <a:pt x="115" y="7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0" name="iṩḷiḑê"/>
              <p:cNvGrpSpPr/>
              <p:nvPr/>
            </p:nvGrpSpPr>
            <p:grpSpPr>
              <a:xfrm>
                <a:off x="4525261" y="1802000"/>
                <a:ext cx="1933376" cy="2745596"/>
                <a:chOff x="2022154" y="1461590"/>
                <a:chExt cx="1418370" cy="2014234"/>
              </a:xfrm>
            </p:grpSpPr>
            <p:sp>
              <p:nvSpPr>
                <p:cNvPr id="29" name="íṥḻîḑê"/>
                <p:cNvSpPr/>
                <p:nvPr/>
              </p:nvSpPr>
              <p:spPr bwMode="auto">
                <a:xfrm>
                  <a:off x="2157243" y="1749827"/>
                  <a:ext cx="1283281" cy="1725997"/>
                </a:xfrm>
                <a:custGeom>
                  <a:avLst/>
                  <a:gdLst/>
                  <a:ahLst/>
                  <a:cxnLst>
                    <a:cxn ang="0">
                      <a:pos x="252" y="417"/>
                    </a:cxn>
                    <a:cxn ang="0">
                      <a:pos x="87" y="0"/>
                    </a:cxn>
                    <a:cxn ang="0">
                      <a:pos x="0" y="63"/>
                    </a:cxn>
                    <a:cxn ang="0">
                      <a:pos x="134" y="400"/>
                    </a:cxn>
                    <a:cxn ang="0">
                      <a:pos x="152" y="417"/>
                    </a:cxn>
                    <a:cxn ang="0">
                      <a:pos x="252" y="417"/>
                    </a:cxn>
                  </a:cxnLst>
                  <a:rect l="0" t="0" r="r" b="b"/>
                  <a:pathLst>
                    <a:path w="252" h="417">
                      <a:moveTo>
                        <a:pt x="252" y="417"/>
                      </a:move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134" y="400"/>
                        <a:pt x="134" y="400"/>
                        <a:pt x="134" y="400"/>
                      </a:cubicBezTo>
                      <a:cubicBezTo>
                        <a:pt x="138" y="411"/>
                        <a:pt x="145" y="417"/>
                        <a:pt x="152" y="417"/>
                      </a:cubicBezTo>
                      <a:lnTo>
                        <a:pt x="252" y="4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îšliḑé"/>
                <p:cNvSpPr/>
                <p:nvPr/>
              </p:nvSpPr>
              <p:spPr bwMode="auto">
                <a:xfrm>
                  <a:off x="2022154" y="1461590"/>
                  <a:ext cx="737238" cy="625532"/>
                </a:xfrm>
                <a:custGeom>
                  <a:avLst/>
                  <a:gdLst/>
                  <a:ahLst/>
                  <a:cxnLst>
                    <a:cxn ang="0">
                      <a:pos x="46" y="3"/>
                    </a:cxn>
                    <a:cxn ang="0">
                      <a:pos x="130" y="54"/>
                    </a:cxn>
                    <a:cxn ang="0">
                      <a:pos x="128" y="70"/>
                    </a:cxn>
                    <a:cxn ang="0">
                      <a:pos x="14" y="113"/>
                    </a:cxn>
                    <a:cxn ang="0">
                      <a:pos x="2" y="103"/>
                    </a:cxn>
                    <a:cxn ang="0">
                      <a:pos x="32" y="9"/>
                    </a:cxn>
                    <a:cxn ang="0">
                      <a:pos x="46" y="3"/>
                    </a:cxn>
                  </a:cxnLst>
                  <a:rect l="0" t="0" r="r" b="b"/>
                  <a:pathLst>
                    <a:path w="137" h="116">
                      <a:moveTo>
                        <a:pt x="46" y="3"/>
                      </a:moveTo>
                      <a:cubicBezTo>
                        <a:pt x="130" y="54"/>
                        <a:pt x="130" y="54"/>
                        <a:pt x="130" y="54"/>
                      </a:cubicBezTo>
                      <a:cubicBezTo>
                        <a:pt x="137" y="58"/>
                        <a:pt x="135" y="68"/>
                        <a:pt x="128" y="70"/>
                      </a:cubicBezTo>
                      <a:cubicBezTo>
                        <a:pt x="14" y="113"/>
                        <a:pt x="14" y="113"/>
                        <a:pt x="14" y="113"/>
                      </a:cubicBezTo>
                      <a:cubicBezTo>
                        <a:pt x="7" y="116"/>
                        <a:pt x="0" y="110"/>
                        <a:pt x="2" y="103"/>
                      </a:cubicBez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3" y="3"/>
                        <a:pt x="41" y="0"/>
                        <a:pt x="46" y="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21" name="îṩlîḑê"/>
              <p:cNvSpPr/>
              <p:nvPr/>
            </p:nvSpPr>
            <p:spPr bwMode="auto">
              <a:xfrm>
                <a:off x="9652450" y="3916824"/>
                <a:ext cx="389505" cy="389505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round/>
              </a:ln>
            </p:spPr>
            <p:txBody>
              <a:bodyPr vert="horz" wrap="none" lIns="91440" tIns="45720" rIns="91440" bIns="45720" anchor="ctr" anchorCtr="1" compatLnSpc="1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îŝḷîďe"/>
              <p:cNvSpPr txBox="1"/>
              <p:nvPr/>
            </p:nvSpPr>
            <p:spPr>
              <a:xfrm rot="3809661">
                <a:off x="9841604" y="4722274"/>
                <a:ext cx="800218" cy="338554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关键词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işļïďe"/>
              <p:cNvSpPr/>
              <p:nvPr/>
            </p:nvSpPr>
            <p:spPr bwMode="auto">
              <a:xfrm>
                <a:off x="8084043" y="3527321"/>
                <a:ext cx="389505" cy="389505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  <a:round/>
              </a:ln>
            </p:spPr>
            <p:txBody>
              <a:bodyPr vert="horz" wrap="none" lIns="91440" tIns="45720" rIns="91440" bIns="45720" anchor="ctr" anchorCtr="1" compatLnSpc="1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02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îSļïdé"/>
              <p:cNvSpPr txBox="1"/>
              <p:nvPr/>
            </p:nvSpPr>
            <p:spPr>
              <a:xfrm rot="3809661">
                <a:off x="8273198" y="4332769"/>
                <a:ext cx="800218" cy="338554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关键词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îṡ1íḓê"/>
              <p:cNvSpPr/>
              <p:nvPr/>
            </p:nvSpPr>
            <p:spPr bwMode="auto">
              <a:xfrm>
                <a:off x="6536410" y="3143009"/>
                <a:ext cx="389505" cy="389505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  <a:round/>
              </a:ln>
            </p:spPr>
            <p:txBody>
              <a:bodyPr vert="horz" wrap="none" lIns="91440" tIns="45720" rIns="91440" bIns="45720" anchor="ctr" anchorCtr="1" compatLnSpc="1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03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îṡ1îḍê"/>
              <p:cNvSpPr txBox="1"/>
              <p:nvPr/>
            </p:nvSpPr>
            <p:spPr>
              <a:xfrm rot="3809661">
                <a:off x="6725566" y="3948455"/>
                <a:ext cx="800218" cy="338554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</a:rPr>
                  <a:t>关键词</a:t>
                </a:r>
                <a:endParaRPr lang="zh-CN" altLang="en-US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ṩḻiďe"/>
              <p:cNvSpPr/>
              <p:nvPr/>
            </p:nvSpPr>
            <p:spPr bwMode="auto">
              <a:xfrm>
                <a:off x="4968003" y="2582122"/>
                <a:ext cx="389505" cy="389505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bg1"/>
                </a:solidFill>
                <a:round/>
              </a:ln>
            </p:spPr>
            <p:txBody>
              <a:bodyPr vert="horz" wrap="none" lIns="91440" tIns="45720" rIns="91440" bIns="45720" anchor="ctr" anchorCtr="1" compatLnSpc="1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íšļîḍé"/>
              <p:cNvSpPr txBox="1"/>
              <p:nvPr/>
            </p:nvSpPr>
            <p:spPr>
              <a:xfrm rot="3809661">
                <a:off x="5157159" y="3387568"/>
                <a:ext cx="800218" cy="338554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</a:rPr>
                  <a:t>关键词</a:t>
                </a:r>
                <a:endParaRPr lang="zh-CN" altLang="en-US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iṧḻiḍè"/>
            <p:cNvSpPr/>
            <p:nvPr/>
          </p:nvSpPr>
          <p:spPr>
            <a:xfrm>
              <a:off x="957706" y="5533364"/>
              <a:ext cx="3389923" cy="610261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228600" indent="-22860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此部分内容作为文字排版占位显示（建议使用主题字体）</a:t>
              </a:r>
              <a:endParaRPr lang="zh-CN" altLang="en-US" sz="900" dirty="0"/>
            </a:p>
            <a:p>
              <a:pPr marL="228600" indent="-22860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如需更改请在（设置形状格式）菜单下（文本选项）中调整</a:t>
              </a:r>
              <a:endParaRPr lang="en-US" altLang="zh-CN" sz="900" dirty="0"/>
            </a:p>
          </p:txBody>
        </p:sp>
        <p:sp>
          <p:nvSpPr>
            <p:cNvPr id="6" name="iṧľîďe"/>
            <p:cNvSpPr/>
            <p:nvPr/>
          </p:nvSpPr>
          <p:spPr>
            <a:xfrm>
              <a:off x="4095890" y="4550338"/>
              <a:ext cx="3389923" cy="610261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228600" indent="-22860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此部分内容作为文字排版占位显示（建议使用主题字体）</a:t>
              </a:r>
              <a:endParaRPr lang="zh-CN" altLang="en-US" sz="900" dirty="0"/>
            </a:p>
            <a:p>
              <a:pPr marL="228600" indent="-22860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如需更改请在（设置形状格式）菜单下（文本选项）中调整</a:t>
              </a:r>
              <a:endParaRPr lang="en-US" altLang="zh-CN" sz="900" dirty="0"/>
            </a:p>
          </p:txBody>
        </p:sp>
        <p:sp>
          <p:nvSpPr>
            <p:cNvPr id="7" name="ï$ḻïdé"/>
            <p:cNvSpPr/>
            <p:nvPr/>
          </p:nvSpPr>
          <p:spPr>
            <a:xfrm>
              <a:off x="1123884" y="2282560"/>
              <a:ext cx="3389923" cy="610261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228600" indent="-22860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此部分内容作为文字排版占位显示（建议使用主题字体）</a:t>
              </a:r>
              <a:endParaRPr lang="zh-CN" altLang="en-US" sz="900" dirty="0"/>
            </a:p>
            <a:p>
              <a:pPr marL="228600" indent="-22860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如需更改请在（设置形状格式）菜单下（文本选项）中调整</a:t>
              </a:r>
              <a:endParaRPr lang="en-US" altLang="zh-CN" sz="900" dirty="0"/>
            </a:p>
          </p:txBody>
        </p:sp>
        <p:sp>
          <p:nvSpPr>
            <p:cNvPr id="8" name="iṥļîdè"/>
            <p:cNvSpPr/>
            <p:nvPr/>
          </p:nvSpPr>
          <p:spPr>
            <a:xfrm>
              <a:off x="3386265" y="1190081"/>
              <a:ext cx="3389923" cy="610261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228600" indent="-22860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此部分内容作为文字排版占位显示（建议使用主题字体）</a:t>
              </a:r>
              <a:endParaRPr lang="zh-CN" altLang="en-US" sz="900" dirty="0"/>
            </a:p>
            <a:p>
              <a:pPr marL="228600" indent="-22860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如需更改请在（设置形状格式）菜单下（文本选项）中调整</a:t>
              </a:r>
              <a:endParaRPr lang="en-US" altLang="zh-CN" sz="900" dirty="0"/>
            </a:p>
          </p:txBody>
        </p:sp>
        <p:grpSp>
          <p:nvGrpSpPr>
            <p:cNvPr id="9" name="ïṩḷîḓê"/>
            <p:cNvGrpSpPr/>
            <p:nvPr/>
          </p:nvGrpSpPr>
          <p:grpSpPr>
            <a:xfrm>
              <a:off x="8050926" y="2517402"/>
              <a:ext cx="3501296" cy="2277547"/>
              <a:chOff x="800731" y="2520649"/>
              <a:chExt cx="3501296" cy="2277547"/>
            </a:xfrm>
          </p:grpSpPr>
          <p:sp>
            <p:nvSpPr>
              <p:cNvPr id="10" name="íṣ1îḍe"/>
              <p:cNvSpPr txBox="1"/>
              <p:nvPr/>
            </p:nvSpPr>
            <p:spPr>
              <a:xfrm>
                <a:off x="800731" y="2797648"/>
                <a:ext cx="3501296" cy="116955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r>
                  <a:rPr lang="zh-CN" altLang="en-US" sz="2800" b="1" dirty="0"/>
                  <a:t>更能够让枯燥的段落赋予变化！</a:t>
                </a:r>
                <a:endParaRPr lang="zh-CN" altLang="en-US" sz="2800" b="1" dirty="0"/>
              </a:p>
            </p:txBody>
          </p:sp>
          <p:sp>
            <p:nvSpPr>
              <p:cNvPr id="11" name="iSḻîdê"/>
              <p:cNvSpPr txBox="1"/>
              <p:nvPr/>
            </p:nvSpPr>
            <p:spPr>
              <a:xfrm>
                <a:off x="800731" y="2520649"/>
                <a:ext cx="3501296" cy="27699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r>
                  <a:rPr lang="zh-CN" altLang="en-US" sz="1100" dirty="0"/>
                  <a:t>或许大小不同的文字错落的排版</a:t>
                </a:r>
                <a:endParaRPr lang="zh-CN" altLang="en-US" sz="1100" dirty="0"/>
              </a:p>
            </p:txBody>
          </p:sp>
          <p:sp>
            <p:nvSpPr>
              <p:cNvPr id="12" name="ïṩḻîḑé"/>
              <p:cNvSpPr txBox="1"/>
              <p:nvPr/>
            </p:nvSpPr>
            <p:spPr>
              <a:xfrm>
                <a:off x="800731" y="3967199"/>
                <a:ext cx="3501296" cy="83099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r>
                  <a:rPr lang="zh-CN" altLang="en-US" dirty="0"/>
                  <a:t>主次分明的布局排版帮助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更好的传递和表达信息。</a:t>
                </a:r>
                <a:endParaRPr lang="zh-CN" altLang="en-US" dirty="0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32" name="组合 31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37" name="菱形 36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菱形 37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35" name="菱形 34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e6279f8-19ec-43d6-b565-5fce9f5fc2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00865" y="1624852"/>
            <a:ext cx="10390271" cy="3608296"/>
            <a:chOff x="900865" y="1624852"/>
            <a:chExt cx="10390271" cy="3608296"/>
          </a:xfrm>
        </p:grpSpPr>
        <p:grpSp>
          <p:nvGrpSpPr>
            <p:cNvPr id="4" name="ïśḷîḋê"/>
            <p:cNvGrpSpPr/>
            <p:nvPr/>
          </p:nvGrpSpPr>
          <p:grpSpPr>
            <a:xfrm>
              <a:off x="4180436" y="1624852"/>
              <a:ext cx="3831129" cy="3608296"/>
              <a:chOff x="4180436" y="1624852"/>
              <a:chExt cx="3831129" cy="3608296"/>
            </a:xfrm>
          </p:grpSpPr>
          <p:sp>
            <p:nvSpPr>
              <p:cNvPr id="18" name="íṥľiḍê"/>
              <p:cNvSpPr/>
              <p:nvPr/>
            </p:nvSpPr>
            <p:spPr>
              <a:xfrm>
                <a:off x="4276200" y="1720616"/>
                <a:ext cx="1483242" cy="1483242"/>
              </a:xfrm>
              <a:prstGeom prst="roundRect">
                <a:avLst>
                  <a:gd name="adj" fmla="val 663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en-US" sz="4400" b="1">
                    <a:solidFill>
                      <a:schemeClr val="bg1"/>
                    </a:solidFill>
                  </a:rPr>
                  <a:t>S</a:t>
                </a:r>
                <a:endParaRPr lang="en-US" sz="4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íṡ1ïdé"/>
              <p:cNvSpPr/>
              <p:nvPr/>
            </p:nvSpPr>
            <p:spPr>
              <a:xfrm>
                <a:off x="4180436" y="1624852"/>
                <a:ext cx="1674771" cy="1674771"/>
              </a:xfrm>
              <a:prstGeom prst="roundRect">
                <a:avLst>
                  <a:gd name="adj" fmla="val 6631"/>
                </a:avLst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ṥḻïḋê"/>
              <p:cNvSpPr/>
              <p:nvPr/>
            </p:nvSpPr>
            <p:spPr>
              <a:xfrm>
                <a:off x="6432558" y="1720616"/>
                <a:ext cx="1483242" cy="1483242"/>
              </a:xfrm>
              <a:prstGeom prst="roundRect">
                <a:avLst>
                  <a:gd name="adj" fmla="val 6631"/>
                </a:avLst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en-US" sz="4400" b="1">
                    <a:solidFill>
                      <a:schemeClr val="bg1"/>
                    </a:solidFill>
                  </a:rPr>
                  <a:t>W</a:t>
                </a:r>
                <a:endParaRPr lang="en-US" sz="4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ïŝļíḋê"/>
              <p:cNvSpPr/>
              <p:nvPr/>
            </p:nvSpPr>
            <p:spPr>
              <a:xfrm>
                <a:off x="6336794" y="1624852"/>
                <a:ext cx="1674771" cy="1674771"/>
              </a:xfrm>
              <a:prstGeom prst="roundRect">
                <a:avLst>
                  <a:gd name="adj" fmla="val 6631"/>
                </a:avLst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ľïḑé"/>
              <p:cNvSpPr/>
              <p:nvPr/>
            </p:nvSpPr>
            <p:spPr>
              <a:xfrm>
                <a:off x="4276200" y="3654141"/>
                <a:ext cx="1483242" cy="1483242"/>
              </a:xfrm>
              <a:prstGeom prst="roundRect">
                <a:avLst>
                  <a:gd name="adj" fmla="val 6631"/>
                </a:avLst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en-US" sz="4400" b="1">
                    <a:solidFill>
                      <a:schemeClr val="bg1"/>
                    </a:solidFill>
                  </a:rPr>
                  <a:t>O</a:t>
                </a:r>
                <a:endParaRPr lang="en-US" sz="4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íśḷiḋe"/>
              <p:cNvSpPr/>
              <p:nvPr/>
            </p:nvSpPr>
            <p:spPr>
              <a:xfrm>
                <a:off x="4180436" y="3558377"/>
                <a:ext cx="1674771" cy="1674771"/>
              </a:xfrm>
              <a:prstGeom prst="roundRect">
                <a:avLst>
                  <a:gd name="adj" fmla="val 6631"/>
                </a:avLst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ṡḷîḋê"/>
              <p:cNvSpPr/>
              <p:nvPr/>
            </p:nvSpPr>
            <p:spPr>
              <a:xfrm>
                <a:off x="6432558" y="3654141"/>
                <a:ext cx="1483242" cy="1483242"/>
              </a:xfrm>
              <a:prstGeom prst="roundRect">
                <a:avLst>
                  <a:gd name="adj" fmla="val 6631"/>
                </a:avLst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en-US" sz="4400" b="1">
                    <a:solidFill>
                      <a:schemeClr val="bg1"/>
                    </a:solidFill>
                  </a:rPr>
                  <a:t>T</a:t>
                </a:r>
                <a:endParaRPr lang="en-US" sz="4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îṡľiḍê"/>
              <p:cNvSpPr/>
              <p:nvPr/>
            </p:nvSpPr>
            <p:spPr>
              <a:xfrm>
                <a:off x="6336794" y="3558377"/>
                <a:ext cx="1674771" cy="1674771"/>
              </a:xfrm>
              <a:prstGeom prst="roundRect">
                <a:avLst>
                  <a:gd name="adj" fmla="val 6631"/>
                </a:avLst>
              </a:pr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î$ľíḓé"/>
            <p:cNvGrpSpPr/>
            <p:nvPr/>
          </p:nvGrpSpPr>
          <p:grpSpPr>
            <a:xfrm>
              <a:off x="900865" y="2021402"/>
              <a:ext cx="10390271" cy="2815196"/>
              <a:chOff x="1091444" y="2021402"/>
              <a:chExt cx="10390271" cy="2815196"/>
            </a:xfrm>
          </p:grpSpPr>
          <p:grpSp>
            <p:nvGrpSpPr>
              <p:cNvPr id="6" name="îṥľídè"/>
              <p:cNvGrpSpPr/>
              <p:nvPr/>
            </p:nvGrpSpPr>
            <p:grpSpPr>
              <a:xfrm>
                <a:off x="8550308" y="2021402"/>
                <a:ext cx="2897592" cy="881671"/>
                <a:chOff x="8550308" y="1903956"/>
                <a:chExt cx="2897592" cy="881671"/>
              </a:xfrm>
            </p:grpSpPr>
            <p:sp>
              <p:nvSpPr>
                <p:cNvPr id="16" name="islïḓe"/>
                <p:cNvSpPr txBox="1"/>
                <p:nvPr/>
              </p:nvSpPr>
              <p:spPr>
                <a:xfrm>
                  <a:off x="8550308" y="1903956"/>
                  <a:ext cx="28975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b="1">
                      <a:solidFill>
                        <a:schemeClr val="accent2"/>
                      </a:solidFill>
                    </a:rPr>
                    <a:t>标题文本预设</a:t>
                  </a:r>
                  <a:endParaRPr lang="zh-CN" altLang="en-US" b="1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7" name="íSlîḓè"/>
                <p:cNvSpPr/>
                <p:nvPr/>
              </p:nvSpPr>
              <p:spPr>
                <a:xfrm>
                  <a:off x="8550308" y="2180954"/>
                  <a:ext cx="2897592" cy="604673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ysClr val="windowText" lastClr="000000"/>
                      </a:solidFill>
                    </a:rPr>
                    <a:t>此部分内容作为文字排版占位显示 </a:t>
                  </a:r>
                  <a:br>
                    <a:rPr lang="zh-CN" altLang="en-US" sz="1050">
                      <a:solidFill>
                        <a:sysClr val="windowText" lastClr="000000"/>
                      </a:solidFill>
                    </a:rPr>
                  </a:br>
                  <a:r>
                    <a:rPr lang="zh-CN" altLang="en-US" sz="1050">
                      <a:solidFill>
                        <a:sysClr val="windowText" lastClr="000000"/>
                      </a:solidFill>
                    </a:rPr>
                    <a:t>（建议使用主题字体）</a:t>
                  </a:r>
                  <a:endParaRPr lang="zh-CN" altLang="en-US" sz="105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" name="îšḷíďe"/>
              <p:cNvGrpSpPr/>
              <p:nvPr/>
            </p:nvGrpSpPr>
            <p:grpSpPr>
              <a:xfrm>
                <a:off x="8566165" y="3954927"/>
                <a:ext cx="2915550" cy="881671"/>
                <a:chOff x="8566165" y="4068958"/>
                <a:chExt cx="2915550" cy="881671"/>
              </a:xfrm>
            </p:grpSpPr>
            <p:sp>
              <p:nvSpPr>
                <p:cNvPr id="14" name="íṩḻíḑê"/>
                <p:cNvSpPr txBox="1"/>
                <p:nvPr/>
              </p:nvSpPr>
              <p:spPr>
                <a:xfrm>
                  <a:off x="8566165" y="4068958"/>
                  <a:ext cx="2915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b="1">
                      <a:solidFill>
                        <a:schemeClr val="accent4"/>
                      </a:solidFill>
                    </a:rPr>
                    <a:t>标题文本预设</a:t>
                  </a:r>
                  <a:endParaRPr lang="zh-CN" altLang="en-US" b="1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5" name="ïṥlïḑê"/>
                <p:cNvSpPr/>
                <p:nvPr/>
              </p:nvSpPr>
              <p:spPr>
                <a:xfrm>
                  <a:off x="8566165" y="4345956"/>
                  <a:ext cx="2915550" cy="604673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ysClr val="windowText" lastClr="000000"/>
                      </a:solidFill>
                    </a:rPr>
                    <a:t>此部分内容作为文字排版占位显示 </a:t>
                  </a:r>
                  <a:br>
                    <a:rPr lang="zh-CN" altLang="en-US" sz="1050">
                      <a:solidFill>
                        <a:sysClr val="windowText" lastClr="000000"/>
                      </a:solidFill>
                    </a:rPr>
                  </a:br>
                  <a:r>
                    <a:rPr lang="zh-CN" altLang="en-US" sz="1050">
                      <a:solidFill>
                        <a:sysClr val="windowText" lastClr="000000"/>
                      </a:solidFill>
                    </a:rPr>
                    <a:t>（建议使用主题字体）</a:t>
                  </a:r>
                  <a:endParaRPr lang="zh-CN" altLang="en-US" sz="105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" name="iśḷidê"/>
              <p:cNvGrpSpPr/>
              <p:nvPr/>
            </p:nvGrpSpPr>
            <p:grpSpPr>
              <a:xfrm>
                <a:off x="1091444" y="2021402"/>
                <a:ext cx="2902014" cy="881671"/>
                <a:chOff x="710285" y="1979542"/>
                <a:chExt cx="2902014" cy="881671"/>
              </a:xfrm>
            </p:grpSpPr>
            <p:sp>
              <p:nvSpPr>
                <p:cNvPr id="12" name="isľîḑê"/>
                <p:cNvSpPr txBox="1"/>
                <p:nvPr/>
              </p:nvSpPr>
              <p:spPr>
                <a:xfrm>
                  <a:off x="710285" y="1979542"/>
                  <a:ext cx="2902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b="1">
                      <a:solidFill>
                        <a:schemeClr val="accent1"/>
                      </a:solidFill>
                    </a:rPr>
                    <a:t>标题文本预设</a:t>
                  </a:r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í$ḷîḓè"/>
                <p:cNvSpPr/>
                <p:nvPr/>
              </p:nvSpPr>
              <p:spPr>
                <a:xfrm>
                  <a:off x="710285" y="2256540"/>
                  <a:ext cx="2902014" cy="604673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ysClr val="windowText" lastClr="000000"/>
                      </a:solidFill>
                    </a:rPr>
                    <a:t>此部分内容作为文字排版占位显示 </a:t>
                  </a:r>
                  <a:br>
                    <a:rPr lang="zh-CN" altLang="en-US" sz="1050">
                      <a:solidFill>
                        <a:sysClr val="windowText" lastClr="000000"/>
                      </a:solidFill>
                    </a:rPr>
                  </a:br>
                  <a:r>
                    <a:rPr lang="zh-CN" altLang="en-US" sz="1050">
                      <a:solidFill>
                        <a:sysClr val="windowText" lastClr="000000"/>
                      </a:solidFill>
                    </a:rPr>
                    <a:t>（建议使用主题字体）</a:t>
                  </a:r>
                  <a:endParaRPr lang="zh-CN" altLang="en-US" sz="105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9" name="iṥḷîďè"/>
              <p:cNvGrpSpPr/>
              <p:nvPr/>
            </p:nvGrpSpPr>
            <p:grpSpPr>
              <a:xfrm>
                <a:off x="1091444" y="3954927"/>
                <a:ext cx="2855562" cy="881671"/>
                <a:chOff x="710285" y="4072373"/>
                <a:chExt cx="2855562" cy="881671"/>
              </a:xfrm>
            </p:grpSpPr>
            <p:sp>
              <p:nvSpPr>
                <p:cNvPr id="10" name="îṩļîḓe"/>
                <p:cNvSpPr txBox="1"/>
                <p:nvPr/>
              </p:nvSpPr>
              <p:spPr>
                <a:xfrm>
                  <a:off x="710285" y="4072373"/>
                  <a:ext cx="28555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b="1">
                      <a:solidFill>
                        <a:schemeClr val="accent3"/>
                      </a:solidFill>
                    </a:rPr>
                    <a:t>标题文本预设</a:t>
                  </a:r>
                  <a:endParaRPr lang="zh-CN" altLang="en-US" b="1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1" name="îṣḷíḋê"/>
                <p:cNvSpPr/>
                <p:nvPr/>
              </p:nvSpPr>
              <p:spPr>
                <a:xfrm>
                  <a:off x="710285" y="4349371"/>
                  <a:ext cx="2855562" cy="604673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ysClr val="windowText" lastClr="000000"/>
                      </a:solidFill>
                    </a:rPr>
                    <a:t>此部分内容作为文字排版占位显示 </a:t>
                  </a:r>
                  <a:br>
                    <a:rPr lang="zh-CN" altLang="en-US" sz="1050">
                      <a:solidFill>
                        <a:sysClr val="windowText" lastClr="000000"/>
                      </a:solidFill>
                    </a:rPr>
                  </a:br>
                  <a:r>
                    <a:rPr lang="zh-CN" altLang="en-US" sz="1050">
                      <a:solidFill>
                        <a:sysClr val="windowText" lastClr="000000"/>
                      </a:solidFill>
                    </a:rPr>
                    <a:t>（建议使用主题字体）</a:t>
                  </a:r>
                  <a:endParaRPr lang="zh-CN" altLang="en-US" sz="105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26" name="组合 25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27" name="组合 26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32" name="菱形 31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菱形 32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30" name="菱形 29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菱形 30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876300" y="1360049"/>
            <a:ext cx="12727681" cy="4309354"/>
            <a:chOff x="-876300" y="-258317"/>
            <a:chExt cx="12727681" cy="4309354"/>
          </a:xfrm>
        </p:grpSpPr>
        <p:grpSp>
          <p:nvGrpSpPr>
            <p:cNvPr id="3" name="组合 2"/>
            <p:cNvGrpSpPr/>
            <p:nvPr/>
          </p:nvGrpSpPr>
          <p:grpSpPr>
            <a:xfrm rot="5400000">
              <a:off x="3332864" y="-4467481"/>
              <a:ext cx="4309354" cy="12727681"/>
              <a:chOff x="299681" y="-4705735"/>
              <a:chExt cx="6090899" cy="17989477"/>
            </a:xfrm>
          </p:grpSpPr>
          <p:sp>
            <p:nvSpPr>
              <p:cNvPr id="6" name="菱形 5"/>
              <p:cNvSpPr/>
              <p:nvPr/>
            </p:nvSpPr>
            <p:spPr>
              <a:xfrm>
                <a:off x="1985393" y="10806594"/>
                <a:ext cx="2477148" cy="2477148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299681" y="-4705735"/>
                <a:ext cx="6090899" cy="609089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317734" y="728563"/>
              <a:ext cx="275794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1" i="0" u="none" strike="noStrike" kern="1200" cap="none" spc="600" normalizeH="0" baseline="0" noProof="0" dirty="0" smtClean="0">
                  <a:ln>
                    <a:noFill/>
                  </a:ln>
                  <a:solidFill>
                    <a:srgbClr val="12171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03</a:t>
              </a:r>
              <a:endParaRPr kumimoji="0" lang="en-US" altLang="zh-CN" sz="16600" b="1" i="0" u="none" strike="noStrike" kern="1200" cap="none" spc="600" normalizeH="0" baseline="0" noProof="0" dirty="0">
                <a:ln>
                  <a:noFill/>
                </a:ln>
                <a:solidFill>
                  <a:srgbClr val="1217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599314" y="2552701"/>
            <a:ext cx="521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D6A21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请输入标题</a:t>
            </a:r>
            <a:endParaRPr kumimoji="0" lang="en-US" altLang="zh-CN" sz="3600" b="1" i="0" u="none" strike="noStrike" kern="1200" cap="none" spc="600" normalizeH="0" baseline="0" noProof="0" dirty="0">
              <a:ln>
                <a:noFill/>
              </a:ln>
              <a:solidFill>
                <a:srgbClr val="D6A21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D6A21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Please enter the title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D6A21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04163" y="3514725"/>
            <a:ext cx="381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06630" y="1360049"/>
            <a:ext cx="3414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37226" y="5841258"/>
            <a:ext cx="3414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1b81915-582e-403a-815c-e9b403d8c72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37751" y="1844824"/>
            <a:ext cx="10158346" cy="4113128"/>
            <a:chOff x="1137751" y="1844824"/>
            <a:chExt cx="10158346" cy="4113128"/>
          </a:xfrm>
        </p:grpSpPr>
        <p:grpSp>
          <p:nvGrpSpPr>
            <p:cNvPr id="4" name="íšļiďé"/>
            <p:cNvGrpSpPr/>
            <p:nvPr/>
          </p:nvGrpSpPr>
          <p:grpSpPr>
            <a:xfrm>
              <a:off x="1487488" y="1844824"/>
              <a:ext cx="2773049" cy="2789165"/>
              <a:chOff x="1487488" y="2276872"/>
              <a:chExt cx="2773049" cy="2789165"/>
            </a:xfrm>
          </p:grpSpPr>
          <p:sp>
            <p:nvSpPr>
              <p:cNvPr id="31" name="išḻïďé"/>
              <p:cNvSpPr/>
              <p:nvPr/>
            </p:nvSpPr>
            <p:spPr>
              <a:xfrm>
                <a:off x="1805629" y="3472164"/>
                <a:ext cx="1474380" cy="1593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1" h="21600" extrusionOk="0">
                    <a:moveTo>
                      <a:pt x="5280" y="0"/>
                    </a:moveTo>
                    <a:cubicBezTo>
                      <a:pt x="3204" y="2259"/>
                      <a:pt x="1680" y="4913"/>
                      <a:pt x="813" y="7779"/>
                    </a:cubicBezTo>
                    <a:cubicBezTo>
                      <a:pt x="-25" y="10550"/>
                      <a:pt x="-229" y="13457"/>
                      <a:pt x="265" y="16300"/>
                    </a:cubicBezTo>
                    <a:cubicBezTo>
                      <a:pt x="404" y="17103"/>
                      <a:pt x="601" y="17902"/>
                      <a:pt x="990" y="18630"/>
                    </a:cubicBezTo>
                    <a:cubicBezTo>
                      <a:pt x="1931" y="20395"/>
                      <a:pt x="3832" y="21535"/>
                      <a:pt x="5941" y="21600"/>
                    </a:cubicBezTo>
                    <a:lnTo>
                      <a:pt x="21371" y="21600"/>
                    </a:lnTo>
                    <a:cubicBezTo>
                      <a:pt x="19419" y="21096"/>
                      <a:pt x="17565" y="20317"/>
                      <a:pt x="15869" y="19294"/>
                    </a:cubicBezTo>
                    <a:cubicBezTo>
                      <a:pt x="13027" y="17578"/>
                      <a:pt x="10708" y="15213"/>
                      <a:pt x="8727" y="12746"/>
                    </a:cubicBezTo>
                    <a:cubicBezTo>
                      <a:pt x="7014" y="10612"/>
                      <a:pt x="5505" y="8320"/>
                      <a:pt x="4932" y="5650"/>
                    </a:cubicBezTo>
                    <a:cubicBezTo>
                      <a:pt x="4529" y="3776"/>
                      <a:pt x="4646" y="1830"/>
                      <a:pt x="52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ï$ļïdè"/>
              <p:cNvSpPr/>
              <p:nvPr/>
            </p:nvSpPr>
            <p:spPr>
              <a:xfrm rot="17288654">
                <a:off x="2573784" y="3443060"/>
                <a:ext cx="1474380" cy="1593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1" h="21600" extrusionOk="0">
                    <a:moveTo>
                      <a:pt x="5280" y="0"/>
                    </a:moveTo>
                    <a:cubicBezTo>
                      <a:pt x="3204" y="2259"/>
                      <a:pt x="1680" y="4913"/>
                      <a:pt x="813" y="7779"/>
                    </a:cubicBezTo>
                    <a:cubicBezTo>
                      <a:pt x="-25" y="10550"/>
                      <a:pt x="-229" y="13457"/>
                      <a:pt x="265" y="16300"/>
                    </a:cubicBezTo>
                    <a:cubicBezTo>
                      <a:pt x="404" y="17103"/>
                      <a:pt x="601" y="17902"/>
                      <a:pt x="990" y="18630"/>
                    </a:cubicBezTo>
                    <a:cubicBezTo>
                      <a:pt x="1931" y="20395"/>
                      <a:pt x="3832" y="21535"/>
                      <a:pt x="5941" y="21600"/>
                    </a:cubicBezTo>
                    <a:lnTo>
                      <a:pt x="21371" y="21600"/>
                    </a:lnTo>
                    <a:cubicBezTo>
                      <a:pt x="19419" y="21096"/>
                      <a:pt x="17565" y="20317"/>
                      <a:pt x="15869" y="19294"/>
                    </a:cubicBezTo>
                    <a:cubicBezTo>
                      <a:pt x="13027" y="17578"/>
                      <a:pt x="10708" y="15213"/>
                      <a:pt x="8727" y="12746"/>
                    </a:cubicBezTo>
                    <a:cubicBezTo>
                      <a:pt x="7014" y="10612"/>
                      <a:pt x="5505" y="8320"/>
                      <a:pt x="4932" y="5650"/>
                    </a:cubicBezTo>
                    <a:cubicBezTo>
                      <a:pt x="4529" y="3776"/>
                      <a:pt x="4646" y="1830"/>
                      <a:pt x="52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ṡļiďè"/>
              <p:cNvSpPr/>
              <p:nvPr/>
            </p:nvSpPr>
            <p:spPr>
              <a:xfrm rot="12959466">
                <a:off x="2786157" y="2707591"/>
                <a:ext cx="1474380" cy="1593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1" h="21600" extrusionOk="0">
                    <a:moveTo>
                      <a:pt x="5280" y="0"/>
                    </a:moveTo>
                    <a:cubicBezTo>
                      <a:pt x="3204" y="2259"/>
                      <a:pt x="1680" y="4913"/>
                      <a:pt x="813" y="7779"/>
                    </a:cubicBezTo>
                    <a:cubicBezTo>
                      <a:pt x="-25" y="10550"/>
                      <a:pt x="-229" y="13457"/>
                      <a:pt x="265" y="16300"/>
                    </a:cubicBezTo>
                    <a:cubicBezTo>
                      <a:pt x="404" y="17103"/>
                      <a:pt x="601" y="17902"/>
                      <a:pt x="990" y="18630"/>
                    </a:cubicBezTo>
                    <a:cubicBezTo>
                      <a:pt x="1931" y="20395"/>
                      <a:pt x="3832" y="21535"/>
                      <a:pt x="5941" y="21600"/>
                    </a:cubicBezTo>
                    <a:lnTo>
                      <a:pt x="21371" y="21600"/>
                    </a:lnTo>
                    <a:cubicBezTo>
                      <a:pt x="19419" y="21096"/>
                      <a:pt x="17565" y="20317"/>
                      <a:pt x="15869" y="19294"/>
                    </a:cubicBezTo>
                    <a:cubicBezTo>
                      <a:pt x="13027" y="17578"/>
                      <a:pt x="10708" y="15213"/>
                      <a:pt x="8727" y="12746"/>
                    </a:cubicBezTo>
                    <a:cubicBezTo>
                      <a:pt x="7014" y="10612"/>
                      <a:pt x="5505" y="8320"/>
                      <a:pt x="4932" y="5650"/>
                    </a:cubicBezTo>
                    <a:cubicBezTo>
                      <a:pt x="4529" y="3776"/>
                      <a:pt x="4646" y="1830"/>
                      <a:pt x="52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ṩľîḍe"/>
              <p:cNvSpPr/>
              <p:nvPr/>
            </p:nvSpPr>
            <p:spPr>
              <a:xfrm rot="8630810">
                <a:off x="2146959" y="2276872"/>
                <a:ext cx="1474380" cy="1593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1" h="21600" extrusionOk="0">
                    <a:moveTo>
                      <a:pt x="5280" y="0"/>
                    </a:moveTo>
                    <a:cubicBezTo>
                      <a:pt x="3204" y="2259"/>
                      <a:pt x="1680" y="4913"/>
                      <a:pt x="813" y="7779"/>
                    </a:cubicBezTo>
                    <a:cubicBezTo>
                      <a:pt x="-25" y="10550"/>
                      <a:pt x="-229" y="13457"/>
                      <a:pt x="265" y="16300"/>
                    </a:cubicBezTo>
                    <a:cubicBezTo>
                      <a:pt x="404" y="17103"/>
                      <a:pt x="601" y="17902"/>
                      <a:pt x="990" y="18630"/>
                    </a:cubicBezTo>
                    <a:cubicBezTo>
                      <a:pt x="1931" y="20395"/>
                      <a:pt x="3832" y="21535"/>
                      <a:pt x="5941" y="21600"/>
                    </a:cubicBezTo>
                    <a:lnTo>
                      <a:pt x="21371" y="21600"/>
                    </a:lnTo>
                    <a:cubicBezTo>
                      <a:pt x="19419" y="21096"/>
                      <a:pt x="17565" y="20317"/>
                      <a:pt x="15869" y="19294"/>
                    </a:cubicBezTo>
                    <a:cubicBezTo>
                      <a:pt x="13027" y="17578"/>
                      <a:pt x="10708" y="15213"/>
                      <a:pt x="8727" y="12746"/>
                    </a:cubicBezTo>
                    <a:cubicBezTo>
                      <a:pt x="7014" y="10612"/>
                      <a:pt x="5505" y="8320"/>
                      <a:pt x="4932" y="5650"/>
                    </a:cubicBezTo>
                    <a:cubicBezTo>
                      <a:pt x="4529" y="3776"/>
                      <a:pt x="4646" y="1830"/>
                      <a:pt x="5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ṥ1îde"/>
              <p:cNvSpPr/>
              <p:nvPr/>
            </p:nvSpPr>
            <p:spPr>
              <a:xfrm rot="4339140">
                <a:off x="1547235" y="2745673"/>
                <a:ext cx="1474380" cy="1593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1" h="21600" extrusionOk="0">
                    <a:moveTo>
                      <a:pt x="5280" y="0"/>
                    </a:moveTo>
                    <a:cubicBezTo>
                      <a:pt x="3204" y="2259"/>
                      <a:pt x="1680" y="4913"/>
                      <a:pt x="813" y="7779"/>
                    </a:cubicBezTo>
                    <a:cubicBezTo>
                      <a:pt x="-25" y="10550"/>
                      <a:pt x="-229" y="13457"/>
                      <a:pt x="265" y="16300"/>
                    </a:cubicBezTo>
                    <a:cubicBezTo>
                      <a:pt x="404" y="17103"/>
                      <a:pt x="601" y="17902"/>
                      <a:pt x="990" y="18630"/>
                    </a:cubicBezTo>
                    <a:cubicBezTo>
                      <a:pt x="1931" y="20395"/>
                      <a:pt x="3832" y="21535"/>
                      <a:pt x="5941" y="21600"/>
                    </a:cubicBezTo>
                    <a:lnTo>
                      <a:pt x="21371" y="21600"/>
                    </a:lnTo>
                    <a:cubicBezTo>
                      <a:pt x="19419" y="21096"/>
                      <a:pt x="17565" y="20317"/>
                      <a:pt x="15869" y="19294"/>
                    </a:cubicBezTo>
                    <a:cubicBezTo>
                      <a:pt x="13027" y="17578"/>
                      <a:pt x="10708" y="15213"/>
                      <a:pt x="8727" y="12746"/>
                    </a:cubicBezTo>
                    <a:cubicBezTo>
                      <a:pt x="7014" y="10612"/>
                      <a:pt x="5505" y="8320"/>
                      <a:pt x="4932" y="5650"/>
                    </a:cubicBezTo>
                    <a:cubicBezTo>
                      <a:pt x="4529" y="3776"/>
                      <a:pt x="4646" y="1830"/>
                      <a:pt x="52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şḷide"/>
              <p:cNvSpPr/>
              <p:nvPr/>
            </p:nvSpPr>
            <p:spPr>
              <a:xfrm>
                <a:off x="3914788" y="3231503"/>
                <a:ext cx="307528" cy="307063"/>
              </a:xfrm>
              <a:custGeom>
                <a:avLst/>
                <a:gdLst>
                  <a:gd name="connsiteX0" fmla="*/ 303775 w 607639"/>
                  <a:gd name="connsiteY0" fmla="*/ 525007 h 606722"/>
                  <a:gd name="connsiteX1" fmla="*/ 315710 w 607639"/>
                  <a:gd name="connsiteY1" fmla="*/ 536902 h 606722"/>
                  <a:gd name="connsiteX2" fmla="*/ 315710 w 607639"/>
                  <a:gd name="connsiteY2" fmla="*/ 552347 h 606722"/>
                  <a:gd name="connsiteX3" fmla="*/ 303775 w 607639"/>
                  <a:gd name="connsiteY3" fmla="*/ 564241 h 606722"/>
                  <a:gd name="connsiteX4" fmla="*/ 291929 w 607639"/>
                  <a:gd name="connsiteY4" fmla="*/ 552347 h 606722"/>
                  <a:gd name="connsiteX5" fmla="*/ 291929 w 607639"/>
                  <a:gd name="connsiteY5" fmla="*/ 536902 h 606722"/>
                  <a:gd name="connsiteX6" fmla="*/ 303775 w 607639"/>
                  <a:gd name="connsiteY6" fmla="*/ 525007 h 606722"/>
                  <a:gd name="connsiteX7" fmla="*/ 429885 w 607639"/>
                  <a:gd name="connsiteY7" fmla="*/ 509483 h 606722"/>
                  <a:gd name="connsiteX8" fmla="*/ 441811 w 607639"/>
                  <a:gd name="connsiteY8" fmla="*/ 521409 h 606722"/>
                  <a:gd name="connsiteX9" fmla="*/ 429885 w 607639"/>
                  <a:gd name="connsiteY9" fmla="*/ 533335 h 606722"/>
                  <a:gd name="connsiteX10" fmla="*/ 417959 w 607639"/>
                  <a:gd name="connsiteY10" fmla="*/ 521409 h 606722"/>
                  <a:gd name="connsiteX11" fmla="*/ 429885 w 607639"/>
                  <a:gd name="connsiteY11" fmla="*/ 509483 h 606722"/>
                  <a:gd name="connsiteX12" fmla="*/ 177720 w 607639"/>
                  <a:gd name="connsiteY12" fmla="*/ 509483 h 606722"/>
                  <a:gd name="connsiteX13" fmla="*/ 189611 w 607639"/>
                  <a:gd name="connsiteY13" fmla="*/ 521409 h 606722"/>
                  <a:gd name="connsiteX14" fmla="*/ 177720 w 607639"/>
                  <a:gd name="connsiteY14" fmla="*/ 533335 h 606722"/>
                  <a:gd name="connsiteX15" fmla="*/ 165829 w 607639"/>
                  <a:gd name="connsiteY15" fmla="*/ 521409 h 606722"/>
                  <a:gd name="connsiteX16" fmla="*/ 177720 w 607639"/>
                  <a:gd name="connsiteY16" fmla="*/ 509483 h 606722"/>
                  <a:gd name="connsiteX17" fmla="*/ 522185 w 607639"/>
                  <a:gd name="connsiteY17" fmla="*/ 417324 h 606722"/>
                  <a:gd name="connsiteX18" fmla="*/ 534111 w 607639"/>
                  <a:gd name="connsiteY18" fmla="*/ 429250 h 606722"/>
                  <a:gd name="connsiteX19" fmla="*/ 522185 w 607639"/>
                  <a:gd name="connsiteY19" fmla="*/ 441176 h 606722"/>
                  <a:gd name="connsiteX20" fmla="*/ 510259 w 607639"/>
                  <a:gd name="connsiteY20" fmla="*/ 429250 h 606722"/>
                  <a:gd name="connsiteX21" fmla="*/ 522185 w 607639"/>
                  <a:gd name="connsiteY21" fmla="*/ 417324 h 606722"/>
                  <a:gd name="connsiteX22" fmla="*/ 85420 w 607639"/>
                  <a:gd name="connsiteY22" fmla="*/ 417324 h 606722"/>
                  <a:gd name="connsiteX23" fmla="*/ 97311 w 607639"/>
                  <a:gd name="connsiteY23" fmla="*/ 429250 h 606722"/>
                  <a:gd name="connsiteX24" fmla="*/ 85420 w 607639"/>
                  <a:gd name="connsiteY24" fmla="*/ 441176 h 606722"/>
                  <a:gd name="connsiteX25" fmla="*/ 73529 w 607639"/>
                  <a:gd name="connsiteY25" fmla="*/ 429250 h 606722"/>
                  <a:gd name="connsiteX26" fmla="*/ 85420 w 607639"/>
                  <a:gd name="connsiteY26" fmla="*/ 417324 h 606722"/>
                  <a:gd name="connsiteX27" fmla="*/ 537643 w 607639"/>
                  <a:gd name="connsiteY27" fmla="*/ 291506 h 606722"/>
                  <a:gd name="connsiteX28" fmla="*/ 555628 w 607639"/>
                  <a:gd name="connsiteY28" fmla="*/ 291506 h 606722"/>
                  <a:gd name="connsiteX29" fmla="*/ 567558 w 607639"/>
                  <a:gd name="connsiteY29" fmla="*/ 303316 h 606722"/>
                  <a:gd name="connsiteX30" fmla="*/ 555628 w 607639"/>
                  <a:gd name="connsiteY30" fmla="*/ 315216 h 606722"/>
                  <a:gd name="connsiteX31" fmla="*/ 537643 w 607639"/>
                  <a:gd name="connsiteY31" fmla="*/ 315216 h 606722"/>
                  <a:gd name="connsiteX32" fmla="*/ 525713 w 607639"/>
                  <a:gd name="connsiteY32" fmla="*/ 303316 h 606722"/>
                  <a:gd name="connsiteX33" fmla="*/ 537643 w 607639"/>
                  <a:gd name="connsiteY33" fmla="*/ 291506 h 606722"/>
                  <a:gd name="connsiteX34" fmla="*/ 51991 w 607639"/>
                  <a:gd name="connsiteY34" fmla="*/ 291506 h 606722"/>
                  <a:gd name="connsiteX35" fmla="*/ 69946 w 607639"/>
                  <a:gd name="connsiteY35" fmla="*/ 291506 h 606722"/>
                  <a:gd name="connsiteX36" fmla="*/ 81856 w 607639"/>
                  <a:gd name="connsiteY36" fmla="*/ 303316 h 606722"/>
                  <a:gd name="connsiteX37" fmla="*/ 69946 w 607639"/>
                  <a:gd name="connsiteY37" fmla="*/ 315216 h 606722"/>
                  <a:gd name="connsiteX38" fmla="*/ 51991 w 607639"/>
                  <a:gd name="connsiteY38" fmla="*/ 315216 h 606722"/>
                  <a:gd name="connsiteX39" fmla="*/ 40081 w 607639"/>
                  <a:gd name="connsiteY39" fmla="*/ 303316 h 606722"/>
                  <a:gd name="connsiteX40" fmla="*/ 51991 w 607639"/>
                  <a:gd name="connsiteY40" fmla="*/ 291506 h 606722"/>
                  <a:gd name="connsiteX41" fmla="*/ 412608 w 607639"/>
                  <a:gd name="connsiteY41" fmla="*/ 222096 h 606722"/>
                  <a:gd name="connsiteX42" fmla="*/ 345491 w 607639"/>
                  <a:gd name="connsiteY42" fmla="*/ 334245 h 606722"/>
                  <a:gd name="connsiteX43" fmla="*/ 412608 w 607639"/>
                  <a:gd name="connsiteY43" fmla="*/ 334245 h 606722"/>
                  <a:gd name="connsiteX44" fmla="*/ 427651 w 607639"/>
                  <a:gd name="connsiteY44" fmla="*/ 167533 h 606722"/>
                  <a:gd name="connsiteX45" fmla="*/ 436375 w 607639"/>
                  <a:gd name="connsiteY45" fmla="*/ 178996 h 606722"/>
                  <a:gd name="connsiteX46" fmla="*/ 436375 w 607639"/>
                  <a:gd name="connsiteY46" fmla="*/ 334245 h 606722"/>
                  <a:gd name="connsiteX47" fmla="*/ 469399 w 607639"/>
                  <a:gd name="connsiteY47" fmla="*/ 334245 h 606722"/>
                  <a:gd name="connsiteX48" fmla="*/ 481327 w 607639"/>
                  <a:gd name="connsiteY48" fmla="*/ 346153 h 606722"/>
                  <a:gd name="connsiteX49" fmla="*/ 469399 w 607639"/>
                  <a:gd name="connsiteY49" fmla="*/ 357973 h 606722"/>
                  <a:gd name="connsiteX50" fmla="*/ 436375 w 607639"/>
                  <a:gd name="connsiteY50" fmla="*/ 357973 h 606722"/>
                  <a:gd name="connsiteX51" fmla="*/ 436375 w 607639"/>
                  <a:gd name="connsiteY51" fmla="*/ 427733 h 606722"/>
                  <a:gd name="connsiteX52" fmla="*/ 424536 w 607639"/>
                  <a:gd name="connsiteY52" fmla="*/ 439552 h 606722"/>
                  <a:gd name="connsiteX53" fmla="*/ 412608 w 607639"/>
                  <a:gd name="connsiteY53" fmla="*/ 427733 h 606722"/>
                  <a:gd name="connsiteX54" fmla="*/ 412608 w 607639"/>
                  <a:gd name="connsiteY54" fmla="*/ 357973 h 606722"/>
                  <a:gd name="connsiteX55" fmla="*/ 324573 w 607639"/>
                  <a:gd name="connsiteY55" fmla="*/ 357973 h 606722"/>
                  <a:gd name="connsiteX56" fmla="*/ 314158 w 607639"/>
                  <a:gd name="connsiteY56" fmla="*/ 352019 h 606722"/>
                  <a:gd name="connsiteX57" fmla="*/ 314336 w 607639"/>
                  <a:gd name="connsiteY57" fmla="*/ 340022 h 606722"/>
                  <a:gd name="connsiteX58" fmla="*/ 414299 w 607639"/>
                  <a:gd name="connsiteY58" fmla="*/ 172953 h 606722"/>
                  <a:gd name="connsiteX59" fmla="*/ 427651 w 607639"/>
                  <a:gd name="connsiteY59" fmla="*/ 167533 h 606722"/>
                  <a:gd name="connsiteX60" fmla="*/ 216270 w 607639"/>
                  <a:gd name="connsiteY60" fmla="*/ 167099 h 606722"/>
                  <a:gd name="connsiteX61" fmla="*/ 290518 w 607639"/>
                  <a:gd name="connsiteY61" fmla="*/ 241210 h 606722"/>
                  <a:gd name="connsiteX62" fmla="*/ 242978 w 607639"/>
                  <a:gd name="connsiteY62" fmla="*/ 355754 h 606722"/>
                  <a:gd name="connsiteX63" fmla="*/ 182707 w 607639"/>
                  <a:gd name="connsiteY63" fmla="*/ 415825 h 606722"/>
                  <a:gd name="connsiteX64" fmla="*/ 278588 w 607639"/>
                  <a:gd name="connsiteY64" fmla="*/ 415825 h 606722"/>
                  <a:gd name="connsiteX65" fmla="*/ 290518 w 607639"/>
                  <a:gd name="connsiteY65" fmla="*/ 427734 h 606722"/>
                  <a:gd name="connsiteX66" fmla="*/ 278588 w 607639"/>
                  <a:gd name="connsiteY66" fmla="*/ 439552 h 606722"/>
                  <a:gd name="connsiteX67" fmla="*/ 154040 w 607639"/>
                  <a:gd name="connsiteY67" fmla="*/ 439552 h 606722"/>
                  <a:gd name="connsiteX68" fmla="*/ 143001 w 607639"/>
                  <a:gd name="connsiteY68" fmla="*/ 432265 h 606722"/>
                  <a:gd name="connsiteX69" fmla="*/ 145582 w 607639"/>
                  <a:gd name="connsiteY69" fmla="*/ 419292 h 606722"/>
                  <a:gd name="connsiteX70" fmla="*/ 226152 w 607639"/>
                  <a:gd name="connsiteY70" fmla="*/ 338959 h 606722"/>
                  <a:gd name="connsiteX71" fmla="*/ 266659 w 607639"/>
                  <a:gd name="connsiteY71" fmla="*/ 241210 h 606722"/>
                  <a:gd name="connsiteX72" fmla="*/ 216270 w 607639"/>
                  <a:gd name="connsiteY72" fmla="*/ 190914 h 606722"/>
                  <a:gd name="connsiteX73" fmla="*/ 165880 w 607639"/>
                  <a:gd name="connsiteY73" fmla="*/ 241210 h 606722"/>
                  <a:gd name="connsiteX74" fmla="*/ 154040 w 607639"/>
                  <a:gd name="connsiteY74" fmla="*/ 253029 h 606722"/>
                  <a:gd name="connsiteX75" fmla="*/ 142110 w 607639"/>
                  <a:gd name="connsiteY75" fmla="*/ 241210 h 606722"/>
                  <a:gd name="connsiteX76" fmla="*/ 216270 w 607639"/>
                  <a:gd name="connsiteY76" fmla="*/ 167099 h 606722"/>
                  <a:gd name="connsiteX77" fmla="*/ 522185 w 607639"/>
                  <a:gd name="connsiteY77" fmla="*/ 165547 h 606722"/>
                  <a:gd name="connsiteX78" fmla="*/ 534111 w 607639"/>
                  <a:gd name="connsiteY78" fmla="*/ 177438 h 606722"/>
                  <a:gd name="connsiteX79" fmla="*/ 522185 w 607639"/>
                  <a:gd name="connsiteY79" fmla="*/ 189329 h 606722"/>
                  <a:gd name="connsiteX80" fmla="*/ 510259 w 607639"/>
                  <a:gd name="connsiteY80" fmla="*/ 177438 h 606722"/>
                  <a:gd name="connsiteX81" fmla="*/ 522185 w 607639"/>
                  <a:gd name="connsiteY81" fmla="*/ 165547 h 606722"/>
                  <a:gd name="connsiteX82" fmla="*/ 85420 w 607639"/>
                  <a:gd name="connsiteY82" fmla="*/ 165547 h 606722"/>
                  <a:gd name="connsiteX83" fmla="*/ 97311 w 607639"/>
                  <a:gd name="connsiteY83" fmla="*/ 177438 h 606722"/>
                  <a:gd name="connsiteX84" fmla="*/ 85420 w 607639"/>
                  <a:gd name="connsiteY84" fmla="*/ 189329 h 606722"/>
                  <a:gd name="connsiteX85" fmla="*/ 73529 w 607639"/>
                  <a:gd name="connsiteY85" fmla="*/ 177438 h 606722"/>
                  <a:gd name="connsiteX86" fmla="*/ 85420 w 607639"/>
                  <a:gd name="connsiteY86" fmla="*/ 165547 h 606722"/>
                  <a:gd name="connsiteX87" fmla="*/ 429885 w 607639"/>
                  <a:gd name="connsiteY87" fmla="*/ 73388 h 606722"/>
                  <a:gd name="connsiteX88" fmla="*/ 441811 w 607639"/>
                  <a:gd name="connsiteY88" fmla="*/ 85279 h 606722"/>
                  <a:gd name="connsiteX89" fmla="*/ 429885 w 607639"/>
                  <a:gd name="connsiteY89" fmla="*/ 97170 h 606722"/>
                  <a:gd name="connsiteX90" fmla="*/ 417959 w 607639"/>
                  <a:gd name="connsiteY90" fmla="*/ 85279 h 606722"/>
                  <a:gd name="connsiteX91" fmla="*/ 429885 w 607639"/>
                  <a:gd name="connsiteY91" fmla="*/ 73388 h 606722"/>
                  <a:gd name="connsiteX92" fmla="*/ 177720 w 607639"/>
                  <a:gd name="connsiteY92" fmla="*/ 73388 h 606722"/>
                  <a:gd name="connsiteX93" fmla="*/ 189611 w 607639"/>
                  <a:gd name="connsiteY93" fmla="*/ 85279 h 606722"/>
                  <a:gd name="connsiteX94" fmla="*/ 177720 w 607639"/>
                  <a:gd name="connsiteY94" fmla="*/ 97170 h 606722"/>
                  <a:gd name="connsiteX95" fmla="*/ 165829 w 607639"/>
                  <a:gd name="connsiteY95" fmla="*/ 85279 h 606722"/>
                  <a:gd name="connsiteX96" fmla="*/ 177720 w 607639"/>
                  <a:gd name="connsiteY96" fmla="*/ 73388 h 606722"/>
                  <a:gd name="connsiteX97" fmla="*/ 303775 w 607639"/>
                  <a:gd name="connsiteY97" fmla="*/ 42480 h 606722"/>
                  <a:gd name="connsiteX98" fmla="*/ 315710 w 607639"/>
                  <a:gd name="connsiteY98" fmla="*/ 54396 h 606722"/>
                  <a:gd name="connsiteX99" fmla="*/ 315710 w 607639"/>
                  <a:gd name="connsiteY99" fmla="*/ 69869 h 606722"/>
                  <a:gd name="connsiteX100" fmla="*/ 303775 w 607639"/>
                  <a:gd name="connsiteY100" fmla="*/ 81785 h 606722"/>
                  <a:gd name="connsiteX101" fmla="*/ 291929 w 607639"/>
                  <a:gd name="connsiteY101" fmla="*/ 69869 h 606722"/>
                  <a:gd name="connsiteX102" fmla="*/ 291929 w 607639"/>
                  <a:gd name="connsiteY102" fmla="*/ 54396 h 606722"/>
                  <a:gd name="connsiteX103" fmla="*/ 303775 w 607639"/>
                  <a:gd name="connsiteY103" fmla="*/ 42480 h 606722"/>
                  <a:gd name="connsiteX104" fmla="*/ 303775 w 607639"/>
                  <a:gd name="connsiteY104" fmla="*/ 0 h 606722"/>
                  <a:gd name="connsiteX105" fmla="*/ 537058 w 607639"/>
                  <a:gd name="connsiteY105" fmla="*/ 108956 h 606722"/>
                  <a:gd name="connsiteX106" fmla="*/ 537058 w 607639"/>
                  <a:gd name="connsiteY106" fmla="*/ 93048 h 606722"/>
                  <a:gd name="connsiteX107" fmla="*/ 548895 w 607639"/>
                  <a:gd name="connsiteY107" fmla="*/ 81139 h 606722"/>
                  <a:gd name="connsiteX108" fmla="*/ 560822 w 607639"/>
                  <a:gd name="connsiteY108" fmla="*/ 93048 h 606722"/>
                  <a:gd name="connsiteX109" fmla="*/ 560822 w 607639"/>
                  <a:gd name="connsiteY109" fmla="*/ 138994 h 606722"/>
                  <a:gd name="connsiteX110" fmla="*/ 548895 w 607639"/>
                  <a:gd name="connsiteY110" fmla="*/ 150903 h 606722"/>
                  <a:gd name="connsiteX111" fmla="*/ 502880 w 607639"/>
                  <a:gd name="connsiteY111" fmla="*/ 150903 h 606722"/>
                  <a:gd name="connsiteX112" fmla="*/ 490953 w 607639"/>
                  <a:gd name="connsiteY112" fmla="*/ 138994 h 606722"/>
                  <a:gd name="connsiteX113" fmla="*/ 502880 w 607639"/>
                  <a:gd name="connsiteY113" fmla="*/ 127174 h 606722"/>
                  <a:gd name="connsiteX114" fmla="*/ 521126 w 607639"/>
                  <a:gd name="connsiteY114" fmla="*/ 127174 h 606722"/>
                  <a:gd name="connsiteX115" fmla="*/ 303775 w 607639"/>
                  <a:gd name="connsiteY115" fmla="*/ 23728 h 606722"/>
                  <a:gd name="connsiteX116" fmla="*/ 23764 w 607639"/>
                  <a:gd name="connsiteY116" fmla="*/ 303316 h 606722"/>
                  <a:gd name="connsiteX117" fmla="*/ 303775 w 607639"/>
                  <a:gd name="connsiteY117" fmla="*/ 582905 h 606722"/>
                  <a:gd name="connsiteX118" fmla="*/ 583786 w 607639"/>
                  <a:gd name="connsiteY118" fmla="*/ 303316 h 606722"/>
                  <a:gd name="connsiteX119" fmla="*/ 573906 w 607639"/>
                  <a:gd name="connsiteY119" fmla="*/ 229376 h 606722"/>
                  <a:gd name="connsiteX120" fmla="*/ 582273 w 607639"/>
                  <a:gd name="connsiteY120" fmla="*/ 214801 h 606722"/>
                  <a:gd name="connsiteX121" fmla="*/ 596869 w 607639"/>
                  <a:gd name="connsiteY121" fmla="*/ 223066 h 606722"/>
                  <a:gd name="connsiteX122" fmla="*/ 607639 w 607639"/>
                  <a:gd name="connsiteY122" fmla="*/ 303316 h 606722"/>
                  <a:gd name="connsiteX123" fmla="*/ 303775 w 607639"/>
                  <a:gd name="connsiteY123" fmla="*/ 606722 h 606722"/>
                  <a:gd name="connsiteX124" fmla="*/ 0 w 607639"/>
                  <a:gd name="connsiteY124" fmla="*/ 303316 h 606722"/>
                  <a:gd name="connsiteX125" fmla="*/ 303775 w 607639"/>
                  <a:gd name="connsiteY125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607639" h="606722">
                    <a:moveTo>
                      <a:pt x="303775" y="525007"/>
                    </a:moveTo>
                    <a:cubicBezTo>
                      <a:pt x="310366" y="525007"/>
                      <a:pt x="315710" y="530333"/>
                      <a:pt x="315710" y="536902"/>
                    </a:cubicBezTo>
                    <a:lnTo>
                      <a:pt x="315710" y="552347"/>
                    </a:lnTo>
                    <a:cubicBezTo>
                      <a:pt x="315710" y="558915"/>
                      <a:pt x="310366" y="564241"/>
                      <a:pt x="303775" y="564241"/>
                    </a:cubicBezTo>
                    <a:cubicBezTo>
                      <a:pt x="297184" y="564241"/>
                      <a:pt x="291929" y="558915"/>
                      <a:pt x="291929" y="552347"/>
                    </a:cubicBezTo>
                    <a:lnTo>
                      <a:pt x="291929" y="536902"/>
                    </a:lnTo>
                    <a:cubicBezTo>
                      <a:pt x="291929" y="530333"/>
                      <a:pt x="297184" y="525007"/>
                      <a:pt x="303775" y="525007"/>
                    </a:cubicBezTo>
                    <a:close/>
                    <a:moveTo>
                      <a:pt x="429885" y="509483"/>
                    </a:moveTo>
                    <a:cubicBezTo>
                      <a:pt x="436472" y="509483"/>
                      <a:pt x="441811" y="514822"/>
                      <a:pt x="441811" y="521409"/>
                    </a:cubicBezTo>
                    <a:cubicBezTo>
                      <a:pt x="441811" y="527996"/>
                      <a:pt x="436472" y="533335"/>
                      <a:pt x="429885" y="533335"/>
                    </a:cubicBezTo>
                    <a:cubicBezTo>
                      <a:pt x="423298" y="533335"/>
                      <a:pt x="417959" y="527996"/>
                      <a:pt x="417959" y="521409"/>
                    </a:cubicBezTo>
                    <a:cubicBezTo>
                      <a:pt x="417959" y="514822"/>
                      <a:pt x="423298" y="509483"/>
                      <a:pt x="429885" y="509483"/>
                    </a:cubicBezTo>
                    <a:close/>
                    <a:moveTo>
                      <a:pt x="177720" y="509483"/>
                    </a:moveTo>
                    <a:cubicBezTo>
                      <a:pt x="184287" y="509483"/>
                      <a:pt x="189611" y="514822"/>
                      <a:pt x="189611" y="521409"/>
                    </a:cubicBezTo>
                    <a:cubicBezTo>
                      <a:pt x="189611" y="527996"/>
                      <a:pt x="184287" y="533335"/>
                      <a:pt x="177720" y="533335"/>
                    </a:cubicBezTo>
                    <a:cubicBezTo>
                      <a:pt x="171153" y="533335"/>
                      <a:pt x="165829" y="527996"/>
                      <a:pt x="165829" y="521409"/>
                    </a:cubicBezTo>
                    <a:cubicBezTo>
                      <a:pt x="165829" y="514822"/>
                      <a:pt x="171153" y="509483"/>
                      <a:pt x="177720" y="509483"/>
                    </a:cubicBezTo>
                    <a:close/>
                    <a:moveTo>
                      <a:pt x="522185" y="417324"/>
                    </a:moveTo>
                    <a:cubicBezTo>
                      <a:pt x="528772" y="417324"/>
                      <a:pt x="534111" y="422663"/>
                      <a:pt x="534111" y="429250"/>
                    </a:cubicBezTo>
                    <a:cubicBezTo>
                      <a:pt x="534111" y="435837"/>
                      <a:pt x="528772" y="441176"/>
                      <a:pt x="522185" y="441176"/>
                    </a:cubicBezTo>
                    <a:cubicBezTo>
                      <a:pt x="515598" y="441176"/>
                      <a:pt x="510259" y="435837"/>
                      <a:pt x="510259" y="429250"/>
                    </a:cubicBezTo>
                    <a:cubicBezTo>
                      <a:pt x="510259" y="422663"/>
                      <a:pt x="515598" y="417324"/>
                      <a:pt x="522185" y="417324"/>
                    </a:cubicBezTo>
                    <a:close/>
                    <a:moveTo>
                      <a:pt x="85420" y="417324"/>
                    </a:moveTo>
                    <a:cubicBezTo>
                      <a:pt x="91987" y="417324"/>
                      <a:pt x="97311" y="422663"/>
                      <a:pt x="97311" y="429250"/>
                    </a:cubicBezTo>
                    <a:cubicBezTo>
                      <a:pt x="97311" y="435837"/>
                      <a:pt x="91987" y="441176"/>
                      <a:pt x="85420" y="441176"/>
                    </a:cubicBezTo>
                    <a:cubicBezTo>
                      <a:pt x="78853" y="441176"/>
                      <a:pt x="73529" y="435837"/>
                      <a:pt x="73529" y="429250"/>
                    </a:cubicBezTo>
                    <a:cubicBezTo>
                      <a:pt x="73529" y="422663"/>
                      <a:pt x="78853" y="417324"/>
                      <a:pt x="85420" y="417324"/>
                    </a:cubicBezTo>
                    <a:close/>
                    <a:moveTo>
                      <a:pt x="537643" y="291506"/>
                    </a:moveTo>
                    <a:lnTo>
                      <a:pt x="555628" y="291506"/>
                    </a:lnTo>
                    <a:cubicBezTo>
                      <a:pt x="562216" y="291506"/>
                      <a:pt x="567558" y="296745"/>
                      <a:pt x="567558" y="303316"/>
                    </a:cubicBezTo>
                    <a:cubicBezTo>
                      <a:pt x="567558" y="309888"/>
                      <a:pt x="562216" y="315216"/>
                      <a:pt x="555628" y="315216"/>
                    </a:cubicBezTo>
                    <a:lnTo>
                      <a:pt x="537643" y="315216"/>
                    </a:lnTo>
                    <a:cubicBezTo>
                      <a:pt x="531055" y="315216"/>
                      <a:pt x="525713" y="309888"/>
                      <a:pt x="525713" y="303316"/>
                    </a:cubicBezTo>
                    <a:cubicBezTo>
                      <a:pt x="525713" y="296745"/>
                      <a:pt x="531055" y="291506"/>
                      <a:pt x="537643" y="291506"/>
                    </a:cubicBezTo>
                    <a:close/>
                    <a:moveTo>
                      <a:pt x="51991" y="291506"/>
                    </a:moveTo>
                    <a:lnTo>
                      <a:pt x="69946" y="291506"/>
                    </a:lnTo>
                    <a:cubicBezTo>
                      <a:pt x="76523" y="291506"/>
                      <a:pt x="81856" y="296745"/>
                      <a:pt x="81856" y="303316"/>
                    </a:cubicBezTo>
                    <a:cubicBezTo>
                      <a:pt x="81856" y="309888"/>
                      <a:pt x="76523" y="315216"/>
                      <a:pt x="69946" y="315216"/>
                    </a:cubicBezTo>
                    <a:lnTo>
                      <a:pt x="51991" y="315216"/>
                    </a:lnTo>
                    <a:cubicBezTo>
                      <a:pt x="45414" y="315216"/>
                      <a:pt x="40081" y="309888"/>
                      <a:pt x="40081" y="303316"/>
                    </a:cubicBezTo>
                    <a:cubicBezTo>
                      <a:pt x="40081" y="296745"/>
                      <a:pt x="45414" y="291506"/>
                      <a:pt x="51991" y="291506"/>
                    </a:cubicBezTo>
                    <a:close/>
                    <a:moveTo>
                      <a:pt x="412608" y="222096"/>
                    </a:moveTo>
                    <a:lnTo>
                      <a:pt x="345491" y="334245"/>
                    </a:lnTo>
                    <a:lnTo>
                      <a:pt x="412608" y="334245"/>
                    </a:lnTo>
                    <a:close/>
                    <a:moveTo>
                      <a:pt x="427651" y="167533"/>
                    </a:moveTo>
                    <a:cubicBezTo>
                      <a:pt x="432814" y="168954"/>
                      <a:pt x="436375" y="173664"/>
                      <a:pt x="436375" y="178996"/>
                    </a:cubicBezTo>
                    <a:lnTo>
                      <a:pt x="436375" y="334245"/>
                    </a:lnTo>
                    <a:lnTo>
                      <a:pt x="469399" y="334245"/>
                    </a:lnTo>
                    <a:cubicBezTo>
                      <a:pt x="475986" y="334245"/>
                      <a:pt x="481327" y="339577"/>
                      <a:pt x="481327" y="346153"/>
                    </a:cubicBezTo>
                    <a:cubicBezTo>
                      <a:pt x="481327" y="352641"/>
                      <a:pt x="475986" y="357973"/>
                      <a:pt x="469399" y="357973"/>
                    </a:cubicBezTo>
                    <a:lnTo>
                      <a:pt x="436375" y="357973"/>
                    </a:lnTo>
                    <a:lnTo>
                      <a:pt x="436375" y="427733"/>
                    </a:lnTo>
                    <a:cubicBezTo>
                      <a:pt x="436375" y="434220"/>
                      <a:pt x="431123" y="439552"/>
                      <a:pt x="424536" y="439552"/>
                    </a:cubicBezTo>
                    <a:cubicBezTo>
                      <a:pt x="417949" y="439552"/>
                      <a:pt x="412608" y="434220"/>
                      <a:pt x="412608" y="427733"/>
                    </a:cubicBezTo>
                    <a:lnTo>
                      <a:pt x="412608" y="357973"/>
                    </a:lnTo>
                    <a:lnTo>
                      <a:pt x="324573" y="357973"/>
                    </a:lnTo>
                    <a:cubicBezTo>
                      <a:pt x="320300" y="357973"/>
                      <a:pt x="316295" y="355662"/>
                      <a:pt x="314158" y="352019"/>
                    </a:cubicBezTo>
                    <a:cubicBezTo>
                      <a:pt x="312111" y="348286"/>
                      <a:pt x="312111" y="343665"/>
                      <a:pt x="314336" y="340022"/>
                    </a:cubicBezTo>
                    <a:lnTo>
                      <a:pt x="414299" y="172953"/>
                    </a:lnTo>
                    <a:cubicBezTo>
                      <a:pt x="417059" y="168332"/>
                      <a:pt x="422489" y="166111"/>
                      <a:pt x="427651" y="167533"/>
                    </a:cubicBezTo>
                    <a:close/>
                    <a:moveTo>
                      <a:pt x="216270" y="167099"/>
                    </a:moveTo>
                    <a:cubicBezTo>
                      <a:pt x="257222" y="167099"/>
                      <a:pt x="290518" y="200333"/>
                      <a:pt x="290518" y="241210"/>
                    </a:cubicBezTo>
                    <a:cubicBezTo>
                      <a:pt x="290518" y="284486"/>
                      <a:pt x="273603" y="325097"/>
                      <a:pt x="242978" y="355754"/>
                    </a:cubicBezTo>
                    <a:lnTo>
                      <a:pt x="182707" y="415825"/>
                    </a:lnTo>
                    <a:lnTo>
                      <a:pt x="278588" y="415825"/>
                    </a:lnTo>
                    <a:cubicBezTo>
                      <a:pt x="285176" y="415825"/>
                      <a:pt x="290518" y="421158"/>
                      <a:pt x="290518" y="427734"/>
                    </a:cubicBezTo>
                    <a:cubicBezTo>
                      <a:pt x="290518" y="434220"/>
                      <a:pt x="285176" y="439552"/>
                      <a:pt x="278588" y="439552"/>
                    </a:cubicBezTo>
                    <a:lnTo>
                      <a:pt x="154040" y="439552"/>
                    </a:lnTo>
                    <a:cubicBezTo>
                      <a:pt x="149232" y="439552"/>
                      <a:pt x="144870" y="436709"/>
                      <a:pt x="143001" y="432265"/>
                    </a:cubicBezTo>
                    <a:cubicBezTo>
                      <a:pt x="141131" y="427822"/>
                      <a:pt x="142199" y="422668"/>
                      <a:pt x="145582" y="419292"/>
                    </a:cubicBezTo>
                    <a:lnTo>
                      <a:pt x="226152" y="338959"/>
                    </a:lnTo>
                    <a:cubicBezTo>
                      <a:pt x="252236" y="312834"/>
                      <a:pt x="266659" y="278088"/>
                      <a:pt x="266659" y="241210"/>
                    </a:cubicBezTo>
                    <a:cubicBezTo>
                      <a:pt x="266659" y="213485"/>
                      <a:pt x="244046" y="190914"/>
                      <a:pt x="216270" y="190914"/>
                    </a:cubicBezTo>
                    <a:cubicBezTo>
                      <a:pt x="188493" y="190914"/>
                      <a:pt x="165880" y="213485"/>
                      <a:pt x="165880" y="241210"/>
                    </a:cubicBezTo>
                    <a:cubicBezTo>
                      <a:pt x="165880" y="247786"/>
                      <a:pt x="160539" y="253029"/>
                      <a:pt x="154040" y="253029"/>
                    </a:cubicBezTo>
                    <a:cubicBezTo>
                      <a:pt x="147452" y="253029"/>
                      <a:pt x="142110" y="247786"/>
                      <a:pt x="142110" y="241210"/>
                    </a:cubicBezTo>
                    <a:cubicBezTo>
                      <a:pt x="142110" y="200333"/>
                      <a:pt x="175406" y="167099"/>
                      <a:pt x="216270" y="167099"/>
                    </a:cubicBezTo>
                    <a:close/>
                    <a:moveTo>
                      <a:pt x="522185" y="165547"/>
                    </a:moveTo>
                    <a:cubicBezTo>
                      <a:pt x="528772" y="165547"/>
                      <a:pt x="534111" y="170871"/>
                      <a:pt x="534111" y="177438"/>
                    </a:cubicBezTo>
                    <a:cubicBezTo>
                      <a:pt x="534111" y="184005"/>
                      <a:pt x="528772" y="189329"/>
                      <a:pt x="522185" y="189329"/>
                    </a:cubicBezTo>
                    <a:cubicBezTo>
                      <a:pt x="515598" y="189329"/>
                      <a:pt x="510259" y="184005"/>
                      <a:pt x="510259" y="177438"/>
                    </a:cubicBezTo>
                    <a:cubicBezTo>
                      <a:pt x="510259" y="170871"/>
                      <a:pt x="515598" y="165547"/>
                      <a:pt x="522185" y="165547"/>
                    </a:cubicBezTo>
                    <a:close/>
                    <a:moveTo>
                      <a:pt x="85420" y="165547"/>
                    </a:moveTo>
                    <a:cubicBezTo>
                      <a:pt x="91987" y="165547"/>
                      <a:pt x="97311" y="170871"/>
                      <a:pt x="97311" y="177438"/>
                    </a:cubicBezTo>
                    <a:cubicBezTo>
                      <a:pt x="97311" y="184005"/>
                      <a:pt x="91987" y="189329"/>
                      <a:pt x="85420" y="189329"/>
                    </a:cubicBezTo>
                    <a:cubicBezTo>
                      <a:pt x="78853" y="189329"/>
                      <a:pt x="73529" y="184005"/>
                      <a:pt x="73529" y="177438"/>
                    </a:cubicBezTo>
                    <a:cubicBezTo>
                      <a:pt x="73529" y="170871"/>
                      <a:pt x="78853" y="165547"/>
                      <a:pt x="85420" y="165547"/>
                    </a:cubicBezTo>
                    <a:close/>
                    <a:moveTo>
                      <a:pt x="429885" y="73388"/>
                    </a:moveTo>
                    <a:cubicBezTo>
                      <a:pt x="436472" y="73388"/>
                      <a:pt x="441811" y="78712"/>
                      <a:pt x="441811" y="85279"/>
                    </a:cubicBezTo>
                    <a:cubicBezTo>
                      <a:pt x="441811" y="91846"/>
                      <a:pt x="436472" y="97170"/>
                      <a:pt x="429885" y="97170"/>
                    </a:cubicBezTo>
                    <a:cubicBezTo>
                      <a:pt x="423298" y="97170"/>
                      <a:pt x="417959" y="91846"/>
                      <a:pt x="417959" y="85279"/>
                    </a:cubicBezTo>
                    <a:cubicBezTo>
                      <a:pt x="417959" y="78712"/>
                      <a:pt x="423298" y="73388"/>
                      <a:pt x="429885" y="73388"/>
                    </a:cubicBezTo>
                    <a:close/>
                    <a:moveTo>
                      <a:pt x="177720" y="73388"/>
                    </a:moveTo>
                    <a:cubicBezTo>
                      <a:pt x="184287" y="73388"/>
                      <a:pt x="189611" y="78712"/>
                      <a:pt x="189611" y="85279"/>
                    </a:cubicBezTo>
                    <a:cubicBezTo>
                      <a:pt x="189611" y="91846"/>
                      <a:pt x="184287" y="97170"/>
                      <a:pt x="177720" y="97170"/>
                    </a:cubicBezTo>
                    <a:cubicBezTo>
                      <a:pt x="171153" y="97170"/>
                      <a:pt x="165829" y="91846"/>
                      <a:pt x="165829" y="85279"/>
                    </a:cubicBezTo>
                    <a:cubicBezTo>
                      <a:pt x="165829" y="78712"/>
                      <a:pt x="171153" y="73388"/>
                      <a:pt x="177720" y="73388"/>
                    </a:cubicBezTo>
                    <a:close/>
                    <a:moveTo>
                      <a:pt x="303775" y="42480"/>
                    </a:moveTo>
                    <a:cubicBezTo>
                      <a:pt x="310366" y="42480"/>
                      <a:pt x="315710" y="47815"/>
                      <a:pt x="315710" y="54396"/>
                    </a:cubicBezTo>
                    <a:lnTo>
                      <a:pt x="315710" y="69869"/>
                    </a:lnTo>
                    <a:cubicBezTo>
                      <a:pt x="315710" y="76449"/>
                      <a:pt x="310366" y="81785"/>
                      <a:pt x="303775" y="81785"/>
                    </a:cubicBezTo>
                    <a:cubicBezTo>
                      <a:pt x="297184" y="81785"/>
                      <a:pt x="291929" y="76449"/>
                      <a:pt x="291929" y="69869"/>
                    </a:cubicBezTo>
                    <a:lnTo>
                      <a:pt x="291929" y="54396"/>
                    </a:lnTo>
                    <a:cubicBezTo>
                      <a:pt x="291929" y="47815"/>
                      <a:pt x="297184" y="42480"/>
                      <a:pt x="303775" y="42480"/>
                    </a:cubicBezTo>
                    <a:close/>
                    <a:moveTo>
                      <a:pt x="303775" y="0"/>
                    </a:moveTo>
                    <a:cubicBezTo>
                      <a:pt x="394204" y="0"/>
                      <a:pt x="479560" y="40347"/>
                      <a:pt x="537058" y="108956"/>
                    </a:cubicBezTo>
                    <a:lnTo>
                      <a:pt x="537058" y="93048"/>
                    </a:lnTo>
                    <a:cubicBezTo>
                      <a:pt x="537058" y="86471"/>
                      <a:pt x="542309" y="81139"/>
                      <a:pt x="548895" y="81139"/>
                    </a:cubicBezTo>
                    <a:cubicBezTo>
                      <a:pt x="555482" y="81139"/>
                      <a:pt x="560822" y="86471"/>
                      <a:pt x="560822" y="93048"/>
                    </a:cubicBezTo>
                    <a:lnTo>
                      <a:pt x="560822" y="138994"/>
                    </a:lnTo>
                    <a:cubicBezTo>
                      <a:pt x="560822" y="145570"/>
                      <a:pt x="555482" y="150903"/>
                      <a:pt x="548895" y="150903"/>
                    </a:cubicBezTo>
                    <a:lnTo>
                      <a:pt x="502880" y="150903"/>
                    </a:lnTo>
                    <a:cubicBezTo>
                      <a:pt x="496293" y="150903"/>
                      <a:pt x="490953" y="145570"/>
                      <a:pt x="490953" y="138994"/>
                    </a:cubicBezTo>
                    <a:cubicBezTo>
                      <a:pt x="490953" y="132417"/>
                      <a:pt x="496293" y="127174"/>
                      <a:pt x="502880" y="127174"/>
                    </a:cubicBezTo>
                    <a:lnTo>
                      <a:pt x="521126" y="127174"/>
                    </a:lnTo>
                    <a:cubicBezTo>
                      <a:pt x="468168" y="62032"/>
                      <a:pt x="388419" y="23728"/>
                      <a:pt x="303775" y="23728"/>
                    </a:cubicBezTo>
                    <a:cubicBezTo>
                      <a:pt x="149440" y="23728"/>
                      <a:pt x="23764" y="149214"/>
                      <a:pt x="23764" y="303316"/>
                    </a:cubicBezTo>
                    <a:cubicBezTo>
                      <a:pt x="23764" y="457508"/>
                      <a:pt x="149440" y="582905"/>
                      <a:pt x="303775" y="582905"/>
                    </a:cubicBezTo>
                    <a:cubicBezTo>
                      <a:pt x="458199" y="582905"/>
                      <a:pt x="583786" y="457508"/>
                      <a:pt x="583786" y="303316"/>
                    </a:cubicBezTo>
                    <a:cubicBezTo>
                      <a:pt x="583786" y="278255"/>
                      <a:pt x="580492" y="253371"/>
                      <a:pt x="573906" y="229376"/>
                    </a:cubicBezTo>
                    <a:cubicBezTo>
                      <a:pt x="572126" y="223066"/>
                      <a:pt x="575864" y="216489"/>
                      <a:pt x="582273" y="214801"/>
                    </a:cubicBezTo>
                    <a:cubicBezTo>
                      <a:pt x="588592" y="213023"/>
                      <a:pt x="595089" y="216756"/>
                      <a:pt x="596869" y="223066"/>
                    </a:cubicBezTo>
                    <a:cubicBezTo>
                      <a:pt x="603990" y="249194"/>
                      <a:pt x="607639" y="276122"/>
                      <a:pt x="607639" y="303316"/>
                    </a:cubicBezTo>
                    <a:cubicBezTo>
                      <a:pt x="607639" y="470572"/>
                      <a:pt x="471283" y="606722"/>
                      <a:pt x="303775" y="606722"/>
                    </a:cubicBezTo>
                    <a:cubicBezTo>
                      <a:pt x="136267" y="606722"/>
                      <a:pt x="0" y="470572"/>
                      <a:pt x="0" y="303316"/>
                    </a:cubicBezTo>
                    <a:cubicBezTo>
                      <a:pt x="0" y="136061"/>
                      <a:pt x="136267" y="0"/>
                      <a:pt x="3037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ṣ1iḑé"/>
              <p:cNvSpPr/>
              <p:nvPr/>
            </p:nvSpPr>
            <p:spPr>
              <a:xfrm>
                <a:off x="3420397" y="4580386"/>
                <a:ext cx="253853" cy="250190"/>
              </a:xfrm>
              <a:custGeom>
                <a:avLst/>
                <a:gdLst>
                  <a:gd name="T0" fmla="*/ 4151 w 4605"/>
                  <a:gd name="T1" fmla="*/ 940 h 4546"/>
                  <a:gd name="T2" fmla="*/ 4505 w 4605"/>
                  <a:gd name="T3" fmla="*/ 740 h 4546"/>
                  <a:gd name="T4" fmla="*/ 3979 w 4605"/>
                  <a:gd name="T5" fmla="*/ 446 h 4546"/>
                  <a:gd name="T6" fmla="*/ 2801 w 4605"/>
                  <a:gd name="T7" fmla="*/ 740 h 4546"/>
                  <a:gd name="T8" fmla="*/ 2403 w 4605"/>
                  <a:gd name="T9" fmla="*/ 0 h 4546"/>
                  <a:gd name="T10" fmla="*/ 2203 w 4605"/>
                  <a:gd name="T11" fmla="*/ 342 h 4546"/>
                  <a:gd name="T12" fmla="*/ 729 w 4605"/>
                  <a:gd name="T13" fmla="*/ 740 h 4546"/>
                  <a:gd name="T14" fmla="*/ 524 w 4605"/>
                  <a:gd name="T15" fmla="*/ 740 h 4546"/>
                  <a:gd name="T16" fmla="*/ 100 w 4605"/>
                  <a:gd name="T17" fmla="*/ 940 h 4546"/>
                  <a:gd name="T18" fmla="*/ 2 w 4605"/>
                  <a:gd name="T19" fmla="*/ 2243 h 4546"/>
                  <a:gd name="T20" fmla="*/ 0 w 4605"/>
                  <a:gd name="T21" fmla="*/ 2249 h 4546"/>
                  <a:gd name="T22" fmla="*/ 0 w 4605"/>
                  <a:gd name="T23" fmla="*/ 2343 h 4546"/>
                  <a:gd name="T24" fmla="*/ 1253 w 4605"/>
                  <a:gd name="T25" fmla="*/ 2343 h 4546"/>
                  <a:gd name="T26" fmla="*/ 1253 w 4605"/>
                  <a:gd name="T27" fmla="*/ 2243 h 4546"/>
                  <a:gd name="T28" fmla="*/ 799 w 4605"/>
                  <a:gd name="T29" fmla="*/ 940 h 4546"/>
                  <a:gd name="T30" fmla="*/ 2203 w 4605"/>
                  <a:gd name="T31" fmla="*/ 1339 h 4546"/>
                  <a:gd name="T32" fmla="*/ 738 w 4605"/>
                  <a:gd name="T33" fmla="*/ 4546 h 4546"/>
                  <a:gd name="T34" fmla="*/ 2403 w 4605"/>
                  <a:gd name="T35" fmla="*/ 3628 h 4546"/>
                  <a:gd name="T36" fmla="*/ 2801 w 4605"/>
                  <a:gd name="T37" fmla="*/ 940 h 4546"/>
                  <a:gd name="T38" fmla="*/ 3353 w 4605"/>
                  <a:gd name="T39" fmla="*/ 2235 h 4546"/>
                  <a:gd name="T40" fmla="*/ 3353 w 4605"/>
                  <a:gd name="T41" fmla="*/ 2311 h 4546"/>
                  <a:gd name="T42" fmla="*/ 3979 w 4605"/>
                  <a:gd name="T43" fmla="*/ 2969 h 4546"/>
                  <a:gd name="T44" fmla="*/ 4605 w 4605"/>
                  <a:gd name="T45" fmla="*/ 2297 h 4546"/>
                  <a:gd name="T46" fmla="*/ 4605 w 4605"/>
                  <a:gd name="T47" fmla="*/ 2243 h 4546"/>
                  <a:gd name="T48" fmla="*/ 4603 w 4605"/>
                  <a:gd name="T49" fmla="*/ 2243 h 4546"/>
                  <a:gd name="T50" fmla="*/ 212 w 4605"/>
                  <a:gd name="T51" fmla="*/ 2443 h 4546"/>
                  <a:gd name="T52" fmla="*/ 626 w 4605"/>
                  <a:gd name="T53" fmla="*/ 2769 h 4546"/>
                  <a:gd name="T54" fmla="*/ 627 w 4605"/>
                  <a:gd name="T55" fmla="*/ 1053 h 4546"/>
                  <a:gd name="T56" fmla="*/ 214 w 4605"/>
                  <a:gd name="T57" fmla="*/ 2243 h 4546"/>
                  <a:gd name="T58" fmla="*/ 2303 w 4605"/>
                  <a:gd name="T59" fmla="*/ 3801 h 4546"/>
                  <a:gd name="T60" fmla="*/ 1434 w 4605"/>
                  <a:gd name="T61" fmla="*/ 4346 h 4546"/>
                  <a:gd name="T62" fmla="*/ 1994 w 4605"/>
                  <a:gd name="T63" fmla="*/ 840 h 4546"/>
                  <a:gd name="T64" fmla="*/ 2611 w 4605"/>
                  <a:gd name="T65" fmla="*/ 840 h 4546"/>
                  <a:gd name="T66" fmla="*/ 3978 w 4605"/>
                  <a:gd name="T67" fmla="*/ 1053 h 4546"/>
                  <a:gd name="T68" fmla="*/ 3562 w 4605"/>
                  <a:gd name="T69" fmla="*/ 2243 h 4546"/>
                  <a:gd name="T70" fmla="*/ 3979 w 4605"/>
                  <a:gd name="T71" fmla="*/ 2769 h 4546"/>
                  <a:gd name="T72" fmla="*/ 4393 w 4605"/>
                  <a:gd name="T73" fmla="*/ 2443 h 4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605" h="4546">
                    <a:moveTo>
                      <a:pt x="4603" y="2243"/>
                    </a:moveTo>
                    <a:lnTo>
                      <a:pt x="4151" y="940"/>
                    </a:lnTo>
                    <a:lnTo>
                      <a:pt x="4505" y="940"/>
                    </a:lnTo>
                    <a:lnTo>
                      <a:pt x="4505" y="740"/>
                    </a:lnTo>
                    <a:lnTo>
                      <a:pt x="4081" y="740"/>
                    </a:lnTo>
                    <a:lnTo>
                      <a:pt x="3979" y="446"/>
                    </a:lnTo>
                    <a:lnTo>
                      <a:pt x="3876" y="740"/>
                    </a:lnTo>
                    <a:lnTo>
                      <a:pt x="2801" y="740"/>
                    </a:lnTo>
                    <a:cubicBezTo>
                      <a:pt x="2761" y="540"/>
                      <a:pt x="2603" y="382"/>
                      <a:pt x="2403" y="342"/>
                    </a:cubicBezTo>
                    <a:lnTo>
                      <a:pt x="2403" y="0"/>
                    </a:lnTo>
                    <a:lnTo>
                      <a:pt x="2203" y="0"/>
                    </a:lnTo>
                    <a:lnTo>
                      <a:pt x="2203" y="342"/>
                    </a:lnTo>
                    <a:cubicBezTo>
                      <a:pt x="2002" y="382"/>
                      <a:pt x="1844" y="540"/>
                      <a:pt x="1804" y="740"/>
                    </a:cubicBezTo>
                    <a:lnTo>
                      <a:pt x="729" y="740"/>
                    </a:lnTo>
                    <a:lnTo>
                      <a:pt x="626" y="446"/>
                    </a:lnTo>
                    <a:lnTo>
                      <a:pt x="524" y="740"/>
                    </a:lnTo>
                    <a:lnTo>
                      <a:pt x="100" y="740"/>
                    </a:lnTo>
                    <a:lnTo>
                      <a:pt x="100" y="940"/>
                    </a:lnTo>
                    <a:lnTo>
                      <a:pt x="454" y="940"/>
                    </a:lnTo>
                    <a:lnTo>
                      <a:pt x="2" y="2243"/>
                    </a:lnTo>
                    <a:lnTo>
                      <a:pt x="0" y="2243"/>
                    </a:lnTo>
                    <a:lnTo>
                      <a:pt x="0" y="2249"/>
                    </a:lnTo>
                    <a:lnTo>
                      <a:pt x="0" y="2297"/>
                    </a:lnTo>
                    <a:lnTo>
                      <a:pt x="0" y="2343"/>
                    </a:lnTo>
                    <a:cubicBezTo>
                      <a:pt x="0" y="2688"/>
                      <a:pt x="281" y="2969"/>
                      <a:pt x="626" y="2969"/>
                    </a:cubicBezTo>
                    <a:cubicBezTo>
                      <a:pt x="972" y="2969"/>
                      <a:pt x="1253" y="2688"/>
                      <a:pt x="1253" y="2343"/>
                    </a:cubicBezTo>
                    <a:lnTo>
                      <a:pt x="1253" y="2311"/>
                    </a:lnTo>
                    <a:lnTo>
                      <a:pt x="1253" y="2243"/>
                    </a:lnTo>
                    <a:lnTo>
                      <a:pt x="1253" y="2235"/>
                    </a:lnTo>
                    <a:lnTo>
                      <a:pt x="799" y="940"/>
                    </a:lnTo>
                    <a:lnTo>
                      <a:pt x="1804" y="940"/>
                    </a:lnTo>
                    <a:cubicBezTo>
                      <a:pt x="1844" y="1140"/>
                      <a:pt x="2002" y="1298"/>
                      <a:pt x="2203" y="1339"/>
                    </a:cubicBezTo>
                    <a:lnTo>
                      <a:pt x="2203" y="3628"/>
                    </a:lnTo>
                    <a:lnTo>
                      <a:pt x="738" y="4546"/>
                    </a:lnTo>
                    <a:lnTo>
                      <a:pt x="3867" y="4546"/>
                    </a:lnTo>
                    <a:lnTo>
                      <a:pt x="2403" y="3628"/>
                    </a:lnTo>
                    <a:lnTo>
                      <a:pt x="2403" y="1339"/>
                    </a:lnTo>
                    <a:cubicBezTo>
                      <a:pt x="2603" y="1298"/>
                      <a:pt x="2761" y="1140"/>
                      <a:pt x="2801" y="940"/>
                    </a:cubicBezTo>
                    <a:lnTo>
                      <a:pt x="3806" y="940"/>
                    </a:lnTo>
                    <a:lnTo>
                      <a:pt x="3353" y="2235"/>
                    </a:lnTo>
                    <a:lnTo>
                      <a:pt x="3353" y="2243"/>
                    </a:lnTo>
                    <a:lnTo>
                      <a:pt x="3353" y="2311"/>
                    </a:lnTo>
                    <a:lnTo>
                      <a:pt x="3353" y="2343"/>
                    </a:lnTo>
                    <a:cubicBezTo>
                      <a:pt x="3353" y="2688"/>
                      <a:pt x="3633" y="2969"/>
                      <a:pt x="3979" y="2969"/>
                    </a:cubicBezTo>
                    <a:cubicBezTo>
                      <a:pt x="4324" y="2969"/>
                      <a:pt x="4605" y="2688"/>
                      <a:pt x="4605" y="2343"/>
                    </a:cubicBezTo>
                    <a:lnTo>
                      <a:pt x="4605" y="2297"/>
                    </a:lnTo>
                    <a:lnTo>
                      <a:pt x="4605" y="2249"/>
                    </a:lnTo>
                    <a:lnTo>
                      <a:pt x="4605" y="2243"/>
                    </a:lnTo>
                    <a:lnTo>
                      <a:pt x="4603" y="2243"/>
                    </a:lnTo>
                    <a:lnTo>
                      <a:pt x="4603" y="2243"/>
                    </a:lnTo>
                    <a:close/>
                    <a:moveTo>
                      <a:pt x="626" y="2769"/>
                    </a:moveTo>
                    <a:cubicBezTo>
                      <a:pt x="426" y="2769"/>
                      <a:pt x="257" y="2630"/>
                      <a:pt x="212" y="2443"/>
                    </a:cubicBezTo>
                    <a:lnTo>
                      <a:pt x="1041" y="2443"/>
                    </a:lnTo>
                    <a:cubicBezTo>
                      <a:pt x="996" y="2630"/>
                      <a:pt x="827" y="2769"/>
                      <a:pt x="626" y="2769"/>
                    </a:cubicBezTo>
                    <a:close/>
                    <a:moveTo>
                      <a:pt x="214" y="2243"/>
                    </a:moveTo>
                    <a:lnTo>
                      <a:pt x="627" y="1053"/>
                    </a:lnTo>
                    <a:lnTo>
                      <a:pt x="1043" y="2243"/>
                    </a:lnTo>
                    <a:lnTo>
                      <a:pt x="214" y="2243"/>
                    </a:lnTo>
                    <a:close/>
                    <a:moveTo>
                      <a:pt x="1434" y="4346"/>
                    </a:moveTo>
                    <a:lnTo>
                      <a:pt x="2303" y="3801"/>
                    </a:lnTo>
                    <a:lnTo>
                      <a:pt x="3171" y="4346"/>
                    </a:lnTo>
                    <a:lnTo>
                      <a:pt x="1434" y="4346"/>
                    </a:lnTo>
                    <a:close/>
                    <a:moveTo>
                      <a:pt x="2303" y="1148"/>
                    </a:moveTo>
                    <a:cubicBezTo>
                      <a:pt x="2133" y="1148"/>
                      <a:pt x="1994" y="1010"/>
                      <a:pt x="1994" y="840"/>
                    </a:cubicBezTo>
                    <a:cubicBezTo>
                      <a:pt x="1994" y="670"/>
                      <a:pt x="2133" y="532"/>
                      <a:pt x="2303" y="532"/>
                    </a:cubicBezTo>
                    <a:cubicBezTo>
                      <a:pt x="2473" y="532"/>
                      <a:pt x="2611" y="670"/>
                      <a:pt x="2611" y="840"/>
                    </a:cubicBezTo>
                    <a:cubicBezTo>
                      <a:pt x="2611" y="1010"/>
                      <a:pt x="2473" y="1148"/>
                      <a:pt x="2303" y="1148"/>
                    </a:cubicBezTo>
                    <a:close/>
                    <a:moveTo>
                      <a:pt x="3978" y="1053"/>
                    </a:moveTo>
                    <a:lnTo>
                      <a:pt x="4391" y="2243"/>
                    </a:lnTo>
                    <a:lnTo>
                      <a:pt x="3562" y="2243"/>
                    </a:lnTo>
                    <a:lnTo>
                      <a:pt x="3978" y="1053"/>
                    </a:lnTo>
                    <a:close/>
                    <a:moveTo>
                      <a:pt x="3979" y="2769"/>
                    </a:moveTo>
                    <a:cubicBezTo>
                      <a:pt x="3778" y="2769"/>
                      <a:pt x="3609" y="2630"/>
                      <a:pt x="3564" y="2443"/>
                    </a:cubicBezTo>
                    <a:lnTo>
                      <a:pt x="4393" y="2443"/>
                    </a:lnTo>
                    <a:cubicBezTo>
                      <a:pt x="4348" y="2630"/>
                      <a:pt x="4179" y="2769"/>
                      <a:pt x="3979" y="27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$líḋê"/>
              <p:cNvSpPr/>
              <p:nvPr/>
            </p:nvSpPr>
            <p:spPr>
              <a:xfrm>
                <a:off x="2035895" y="4570994"/>
                <a:ext cx="281855" cy="281429"/>
              </a:xfrm>
              <a:custGeom>
                <a:avLst/>
                <a:gdLst>
                  <a:gd name="T0" fmla="*/ 6288 w 6827"/>
                  <a:gd name="T1" fmla="*/ 5749 h 6827"/>
                  <a:gd name="T2" fmla="*/ 5986 w 6827"/>
                  <a:gd name="T3" fmla="*/ 5749 h 6827"/>
                  <a:gd name="T4" fmla="*/ 4863 w 6827"/>
                  <a:gd name="T5" fmla="*/ 923 h 6827"/>
                  <a:gd name="T6" fmla="*/ 3701 w 6827"/>
                  <a:gd name="T7" fmla="*/ 0 h 6827"/>
                  <a:gd name="T8" fmla="*/ 2538 w 6827"/>
                  <a:gd name="T9" fmla="*/ 923 h 6827"/>
                  <a:gd name="T10" fmla="*/ 2247 w 6827"/>
                  <a:gd name="T11" fmla="*/ 2179 h 6827"/>
                  <a:gd name="T12" fmla="*/ 2327 w 6827"/>
                  <a:gd name="T13" fmla="*/ 2309 h 6827"/>
                  <a:gd name="T14" fmla="*/ 2457 w 6827"/>
                  <a:gd name="T15" fmla="*/ 2228 h 6827"/>
                  <a:gd name="T16" fmla="*/ 2748 w 6827"/>
                  <a:gd name="T17" fmla="*/ 972 h 6827"/>
                  <a:gd name="T18" fmla="*/ 3701 w 6827"/>
                  <a:gd name="T19" fmla="*/ 216 h 6827"/>
                  <a:gd name="T20" fmla="*/ 4653 w 6827"/>
                  <a:gd name="T21" fmla="*/ 972 h 6827"/>
                  <a:gd name="T22" fmla="*/ 5865 w 6827"/>
                  <a:gd name="T23" fmla="*/ 6180 h 6827"/>
                  <a:gd name="T24" fmla="*/ 4505 w 6827"/>
                  <a:gd name="T25" fmla="*/ 6180 h 6827"/>
                  <a:gd name="T26" fmla="*/ 3872 w 6827"/>
                  <a:gd name="T27" fmla="*/ 3437 h 6827"/>
                  <a:gd name="T28" fmla="*/ 3421 w 6827"/>
                  <a:gd name="T29" fmla="*/ 2722 h 6827"/>
                  <a:gd name="T30" fmla="*/ 2623 w 6827"/>
                  <a:gd name="T31" fmla="*/ 2443 h 6827"/>
                  <a:gd name="T32" fmla="*/ 1825 w 6827"/>
                  <a:gd name="T33" fmla="*/ 2722 h 6827"/>
                  <a:gd name="T34" fmla="*/ 1374 w 6827"/>
                  <a:gd name="T35" fmla="*/ 3437 h 6827"/>
                  <a:gd name="T36" fmla="*/ 840 w 6827"/>
                  <a:gd name="T37" fmla="*/ 5749 h 6827"/>
                  <a:gd name="T38" fmla="*/ 539 w 6827"/>
                  <a:gd name="T39" fmla="*/ 5749 h 6827"/>
                  <a:gd name="T40" fmla="*/ 0 w 6827"/>
                  <a:gd name="T41" fmla="*/ 6288 h 6827"/>
                  <a:gd name="T42" fmla="*/ 539 w 6827"/>
                  <a:gd name="T43" fmla="*/ 6827 h 6827"/>
                  <a:gd name="T44" fmla="*/ 6288 w 6827"/>
                  <a:gd name="T45" fmla="*/ 6827 h 6827"/>
                  <a:gd name="T46" fmla="*/ 6827 w 6827"/>
                  <a:gd name="T47" fmla="*/ 6288 h 6827"/>
                  <a:gd name="T48" fmla="*/ 6288 w 6827"/>
                  <a:gd name="T49" fmla="*/ 5749 h 6827"/>
                  <a:gd name="T50" fmla="*/ 1584 w 6827"/>
                  <a:gd name="T51" fmla="*/ 3485 h 6827"/>
                  <a:gd name="T52" fmla="*/ 2623 w 6827"/>
                  <a:gd name="T53" fmla="*/ 2659 h 6827"/>
                  <a:gd name="T54" fmla="*/ 3662 w 6827"/>
                  <a:gd name="T55" fmla="*/ 3485 h 6827"/>
                  <a:gd name="T56" fmla="*/ 4284 w 6827"/>
                  <a:gd name="T57" fmla="*/ 6180 h 6827"/>
                  <a:gd name="T58" fmla="*/ 962 w 6827"/>
                  <a:gd name="T59" fmla="*/ 6180 h 6827"/>
                  <a:gd name="T60" fmla="*/ 1584 w 6827"/>
                  <a:gd name="T61" fmla="*/ 3485 h 6827"/>
                  <a:gd name="T62" fmla="*/ 6288 w 6827"/>
                  <a:gd name="T63" fmla="*/ 6611 h 6827"/>
                  <a:gd name="T64" fmla="*/ 539 w 6827"/>
                  <a:gd name="T65" fmla="*/ 6611 h 6827"/>
                  <a:gd name="T66" fmla="*/ 216 w 6827"/>
                  <a:gd name="T67" fmla="*/ 6288 h 6827"/>
                  <a:gd name="T68" fmla="*/ 539 w 6827"/>
                  <a:gd name="T69" fmla="*/ 5964 h 6827"/>
                  <a:gd name="T70" fmla="*/ 790 w 6827"/>
                  <a:gd name="T71" fmla="*/ 5964 h 6827"/>
                  <a:gd name="T72" fmla="*/ 741 w 6827"/>
                  <a:gd name="T73" fmla="*/ 6180 h 6827"/>
                  <a:gd name="T74" fmla="*/ 683 w 6827"/>
                  <a:gd name="T75" fmla="*/ 6180 h 6827"/>
                  <a:gd name="T76" fmla="*/ 575 w 6827"/>
                  <a:gd name="T77" fmla="*/ 6288 h 6827"/>
                  <a:gd name="T78" fmla="*/ 683 w 6827"/>
                  <a:gd name="T79" fmla="*/ 6395 h 6827"/>
                  <a:gd name="T80" fmla="*/ 824 w 6827"/>
                  <a:gd name="T81" fmla="*/ 6395 h 6827"/>
                  <a:gd name="T82" fmla="*/ 829 w 6827"/>
                  <a:gd name="T83" fmla="*/ 6395 h 6827"/>
                  <a:gd name="T84" fmla="*/ 4417 w 6827"/>
                  <a:gd name="T85" fmla="*/ 6395 h 6827"/>
                  <a:gd name="T86" fmla="*/ 4422 w 6827"/>
                  <a:gd name="T87" fmla="*/ 6395 h 6827"/>
                  <a:gd name="T88" fmla="*/ 5998 w 6827"/>
                  <a:gd name="T89" fmla="*/ 6395 h 6827"/>
                  <a:gd name="T90" fmla="*/ 6002 w 6827"/>
                  <a:gd name="T91" fmla="*/ 6395 h 6827"/>
                  <a:gd name="T92" fmla="*/ 6144 w 6827"/>
                  <a:gd name="T93" fmla="*/ 6395 h 6827"/>
                  <a:gd name="T94" fmla="*/ 6252 w 6827"/>
                  <a:gd name="T95" fmla="*/ 6288 h 6827"/>
                  <a:gd name="T96" fmla="*/ 6144 w 6827"/>
                  <a:gd name="T97" fmla="*/ 6180 h 6827"/>
                  <a:gd name="T98" fmla="*/ 6086 w 6827"/>
                  <a:gd name="T99" fmla="*/ 6180 h 6827"/>
                  <a:gd name="T100" fmla="*/ 6036 w 6827"/>
                  <a:gd name="T101" fmla="*/ 5964 h 6827"/>
                  <a:gd name="T102" fmla="*/ 6288 w 6827"/>
                  <a:gd name="T103" fmla="*/ 5964 h 6827"/>
                  <a:gd name="T104" fmla="*/ 6611 w 6827"/>
                  <a:gd name="T105" fmla="*/ 6288 h 6827"/>
                  <a:gd name="T106" fmla="*/ 6288 w 6827"/>
                  <a:gd name="T107" fmla="*/ 6611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27" h="6827">
                    <a:moveTo>
                      <a:pt x="6288" y="5749"/>
                    </a:moveTo>
                    <a:lnTo>
                      <a:pt x="5986" y="5749"/>
                    </a:lnTo>
                    <a:lnTo>
                      <a:pt x="4863" y="923"/>
                    </a:lnTo>
                    <a:cubicBezTo>
                      <a:pt x="4737" y="380"/>
                      <a:pt x="4259" y="0"/>
                      <a:pt x="3701" y="0"/>
                    </a:cubicBezTo>
                    <a:cubicBezTo>
                      <a:pt x="3143" y="0"/>
                      <a:pt x="2665" y="380"/>
                      <a:pt x="2538" y="923"/>
                    </a:cubicBezTo>
                    <a:lnTo>
                      <a:pt x="2247" y="2179"/>
                    </a:lnTo>
                    <a:cubicBezTo>
                      <a:pt x="2233" y="2237"/>
                      <a:pt x="2269" y="2295"/>
                      <a:pt x="2327" y="2309"/>
                    </a:cubicBezTo>
                    <a:cubicBezTo>
                      <a:pt x="2385" y="2322"/>
                      <a:pt x="2443" y="2286"/>
                      <a:pt x="2457" y="2228"/>
                    </a:cubicBezTo>
                    <a:lnTo>
                      <a:pt x="2748" y="972"/>
                    </a:lnTo>
                    <a:cubicBezTo>
                      <a:pt x="2852" y="527"/>
                      <a:pt x="3243" y="216"/>
                      <a:pt x="3701" y="216"/>
                    </a:cubicBezTo>
                    <a:cubicBezTo>
                      <a:pt x="4158" y="216"/>
                      <a:pt x="4550" y="527"/>
                      <a:pt x="4653" y="972"/>
                    </a:cubicBezTo>
                    <a:lnTo>
                      <a:pt x="5865" y="6180"/>
                    </a:lnTo>
                    <a:lnTo>
                      <a:pt x="4505" y="6180"/>
                    </a:lnTo>
                    <a:lnTo>
                      <a:pt x="3872" y="3437"/>
                    </a:lnTo>
                    <a:cubicBezTo>
                      <a:pt x="3807" y="3156"/>
                      <a:pt x="3647" y="2902"/>
                      <a:pt x="3421" y="2722"/>
                    </a:cubicBezTo>
                    <a:cubicBezTo>
                      <a:pt x="3195" y="2542"/>
                      <a:pt x="2912" y="2443"/>
                      <a:pt x="2623" y="2443"/>
                    </a:cubicBezTo>
                    <a:cubicBezTo>
                      <a:pt x="2334" y="2443"/>
                      <a:pt x="2051" y="2542"/>
                      <a:pt x="1825" y="2722"/>
                    </a:cubicBezTo>
                    <a:cubicBezTo>
                      <a:pt x="1599" y="2902"/>
                      <a:pt x="1439" y="3156"/>
                      <a:pt x="1374" y="3437"/>
                    </a:cubicBezTo>
                    <a:lnTo>
                      <a:pt x="840" y="5749"/>
                    </a:lnTo>
                    <a:lnTo>
                      <a:pt x="539" y="5749"/>
                    </a:lnTo>
                    <a:cubicBezTo>
                      <a:pt x="242" y="5749"/>
                      <a:pt x="0" y="5991"/>
                      <a:pt x="0" y="6288"/>
                    </a:cubicBezTo>
                    <a:cubicBezTo>
                      <a:pt x="0" y="6585"/>
                      <a:pt x="242" y="6827"/>
                      <a:pt x="539" y="6827"/>
                    </a:cubicBezTo>
                    <a:lnTo>
                      <a:pt x="6288" y="6827"/>
                    </a:lnTo>
                    <a:cubicBezTo>
                      <a:pt x="6585" y="6827"/>
                      <a:pt x="6827" y="6585"/>
                      <a:pt x="6827" y="6288"/>
                    </a:cubicBezTo>
                    <a:cubicBezTo>
                      <a:pt x="6827" y="5991"/>
                      <a:pt x="6585" y="5749"/>
                      <a:pt x="6288" y="5749"/>
                    </a:cubicBezTo>
                    <a:close/>
                    <a:moveTo>
                      <a:pt x="1584" y="3485"/>
                    </a:moveTo>
                    <a:cubicBezTo>
                      <a:pt x="1696" y="2999"/>
                      <a:pt x="2123" y="2659"/>
                      <a:pt x="2623" y="2659"/>
                    </a:cubicBezTo>
                    <a:cubicBezTo>
                      <a:pt x="3122" y="2659"/>
                      <a:pt x="3550" y="2999"/>
                      <a:pt x="3662" y="3485"/>
                    </a:cubicBezTo>
                    <a:lnTo>
                      <a:pt x="4284" y="6180"/>
                    </a:lnTo>
                    <a:lnTo>
                      <a:pt x="962" y="6180"/>
                    </a:lnTo>
                    <a:lnTo>
                      <a:pt x="1584" y="3485"/>
                    </a:lnTo>
                    <a:close/>
                    <a:moveTo>
                      <a:pt x="6288" y="6611"/>
                    </a:moveTo>
                    <a:lnTo>
                      <a:pt x="539" y="6611"/>
                    </a:lnTo>
                    <a:cubicBezTo>
                      <a:pt x="361" y="6611"/>
                      <a:pt x="216" y="6466"/>
                      <a:pt x="216" y="6288"/>
                    </a:cubicBezTo>
                    <a:cubicBezTo>
                      <a:pt x="216" y="6109"/>
                      <a:pt x="361" y="5964"/>
                      <a:pt x="539" y="5964"/>
                    </a:cubicBezTo>
                    <a:lnTo>
                      <a:pt x="790" y="5964"/>
                    </a:lnTo>
                    <a:lnTo>
                      <a:pt x="741" y="6180"/>
                    </a:lnTo>
                    <a:lnTo>
                      <a:pt x="683" y="6180"/>
                    </a:lnTo>
                    <a:cubicBezTo>
                      <a:pt x="623" y="6180"/>
                      <a:pt x="575" y="6228"/>
                      <a:pt x="575" y="6288"/>
                    </a:cubicBezTo>
                    <a:cubicBezTo>
                      <a:pt x="575" y="6347"/>
                      <a:pt x="623" y="6395"/>
                      <a:pt x="683" y="6395"/>
                    </a:cubicBezTo>
                    <a:lnTo>
                      <a:pt x="824" y="6395"/>
                    </a:lnTo>
                    <a:cubicBezTo>
                      <a:pt x="826" y="6396"/>
                      <a:pt x="827" y="6396"/>
                      <a:pt x="829" y="6395"/>
                    </a:cubicBezTo>
                    <a:lnTo>
                      <a:pt x="4417" y="6395"/>
                    </a:lnTo>
                    <a:cubicBezTo>
                      <a:pt x="4419" y="6396"/>
                      <a:pt x="4420" y="6396"/>
                      <a:pt x="4422" y="6395"/>
                    </a:cubicBezTo>
                    <a:lnTo>
                      <a:pt x="5998" y="6395"/>
                    </a:lnTo>
                    <a:cubicBezTo>
                      <a:pt x="5999" y="6396"/>
                      <a:pt x="6001" y="6396"/>
                      <a:pt x="6002" y="6395"/>
                    </a:cubicBezTo>
                    <a:lnTo>
                      <a:pt x="6144" y="6395"/>
                    </a:lnTo>
                    <a:cubicBezTo>
                      <a:pt x="6204" y="6395"/>
                      <a:pt x="6252" y="6347"/>
                      <a:pt x="6252" y="6288"/>
                    </a:cubicBezTo>
                    <a:cubicBezTo>
                      <a:pt x="6252" y="6228"/>
                      <a:pt x="6204" y="6180"/>
                      <a:pt x="6144" y="6180"/>
                    </a:cubicBezTo>
                    <a:lnTo>
                      <a:pt x="6086" y="6180"/>
                    </a:lnTo>
                    <a:lnTo>
                      <a:pt x="6036" y="5964"/>
                    </a:lnTo>
                    <a:lnTo>
                      <a:pt x="6288" y="5964"/>
                    </a:lnTo>
                    <a:cubicBezTo>
                      <a:pt x="6466" y="5964"/>
                      <a:pt x="6611" y="6109"/>
                      <a:pt x="6611" y="6288"/>
                    </a:cubicBezTo>
                    <a:cubicBezTo>
                      <a:pt x="6611" y="6466"/>
                      <a:pt x="6466" y="6611"/>
                      <a:pt x="6288" y="66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şļíḑè"/>
              <p:cNvSpPr/>
              <p:nvPr/>
            </p:nvSpPr>
            <p:spPr>
              <a:xfrm>
                <a:off x="2775887" y="2363298"/>
                <a:ext cx="311738" cy="311545"/>
              </a:xfrm>
              <a:custGeom>
                <a:avLst/>
                <a:gdLst>
                  <a:gd name="connsiteX0" fmla="*/ 482620 w 607097"/>
                  <a:gd name="connsiteY0" fmla="*/ 381169 h 606722"/>
                  <a:gd name="connsiteX1" fmla="*/ 496768 w 607097"/>
                  <a:gd name="connsiteY1" fmla="*/ 381169 h 606722"/>
                  <a:gd name="connsiteX2" fmla="*/ 510916 w 607097"/>
                  <a:gd name="connsiteY2" fmla="*/ 395381 h 606722"/>
                  <a:gd name="connsiteX3" fmla="*/ 510916 w 607097"/>
                  <a:gd name="connsiteY3" fmla="*/ 409505 h 606722"/>
                  <a:gd name="connsiteX4" fmla="*/ 503887 w 607097"/>
                  <a:gd name="connsiteY4" fmla="*/ 412525 h 606722"/>
                  <a:gd name="connsiteX5" fmla="*/ 496768 w 607097"/>
                  <a:gd name="connsiteY5" fmla="*/ 409505 h 606722"/>
                  <a:gd name="connsiteX6" fmla="*/ 482620 w 607097"/>
                  <a:gd name="connsiteY6" fmla="*/ 395381 h 606722"/>
                  <a:gd name="connsiteX7" fmla="*/ 482620 w 607097"/>
                  <a:gd name="connsiteY7" fmla="*/ 381169 h 606722"/>
                  <a:gd name="connsiteX8" fmla="*/ 546398 w 607097"/>
                  <a:gd name="connsiteY8" fmla="*/ 242745 h 606722"/>
                  <a:gd name="connsiteX9" fmla="*/ 566606 w 607097"/>
                  <a:gd name="connsiteY9" fmla="*/ 242745 h 606722"/>
                  <a:gd name="connsiteX10" fmla="*/ 576754 w 607097"/>
                  <a:gd name="connsiteY10" fmla="*/ 252756 h 606722"/>
                  <a:gd name="connsiteX11" fmla="*/ 566606 w 607097"/>
                  <a:gd name="connsiteY11" fmla="*/ 262856 h 606722"/>
                  <a:gd name="connsiteX12" fmla="*/ 546398 w 607097"/>
                  <a:gd name="connsiteY12" fmla="*/ 262856 h 606722"/>
                  <a:gd name="connsiteX13" fmla="*/ 536249 w 607097"/>
                  <a:gd name="connsiteY13" fmla="*/ 252756 h 606722"/>
                  <a:gd name="connsiteX14" fmla="*/ 546398 w 607097"/>
                  <a:gd name="connsiteY14" fmla="*/ 242745 h 606722"/>
                  <a:gd name="connsiteX15" fmla="*/ 353968 w 607097"/>
                  <a:gd name="connsiteY15" fmla="*/ 101120 h 606722"/>
                  <a:gd name="connsiteX16" fmla="*/ 364118 w 607097"/>
                  <a:gd name="connsiteY16" fmla="*/ 111251 h 606722"/>
                  <a:gd name="connsiteX17" fmla="*/ 364118 w 607097"/>
                  <a:gd name="connsiteY17" fmla="*/ 242683 h 606722"/>
                  <a:gd name="connsiteX18" fmla="*/ 424838 w 607097"/>
                  <a:gd name="connsiteY18" fmla="*/ 242683 h 606722"/>
                  <a:gd name="connsiteX19" fmla="*/ 434988 w 607097"/>
                  <a:gd name="connsiteY19" fmla="*/ 252725 h 606722"/>
                  <a:gd name="connsiteX20" fmla="*/ 424838 w 607097"/>
                  <a:gd name="connsiteY20" fmla="*/ 262856 h 606722"/>
                  <a:gd name="connsiteX21" fmla="*/ 353968 w 607097"/>
                  <a:gd name="connsiteY21" fmla="*/ 262856 h 606722"/>
                  <a:gd name="connsiteX22" fmla="*/ 343818 w 607097"/>
                  <a:gd name="connsiteY22" fmla="*/ 252725 h 606722"/>
                  <a:gd name="connsiteX23" fmla="*/ 343818 w 607097"/>
                  <a:gd name="connsiteY23" fmla="*/ 111251 h 606722"/>
                  <a:gd name="connsiteX24" fmla="*/ 353968 w 607097"/>
                  <a:gd name="connsiteY24" fmla="*/ 101120 h 606722"/>
                  <a:gd name="connsiteX25" fmla="*/ 496768 w 607097"/>
                  <a:gd name="connsiteY25" fmla="*/ 96101 h 606722"/>
                  <a:gd name="connsiteX26" fmla="*/ 510916 w 607097"/>
                  <a:gd name="connsiteY26" fmla="*/ 96101 h 606722"/>
                  <a:gd name="connsiteX27" fmla="*/ 510916 w 607097"/>
                  <a:gd name="connsiteY27" fmla="*/ 110217 h 606722"/>
                  <a:gd name="connsiteX28" fmla="*/ 496768 w 607097"/>
                  <a:gd name="connsiteY28" fmla="*/ 124334 h 606722"/>
                  <a:gd name="connsiteX29" fmla="*/ 489650 w 607097"/>
                  <a:gd name="connsiteY29" fmla="*/ 127441 h 606722"/>
                  <a:gd name="connsiteX30" fmla="*/ 482620 w 607097"/>
                  <a:gd name="connsiteY30" fmla="*/ 124334 h 606722"/>
                  <a:gd name="connsiteX31" fmla="*/ 482620 w 607097"/>
                  <a:gd name="connsiteY31" fmla="*/ 110217 h 606722"/>
                  <a:gd name="connsiteX32" fmla="*/ 196955 w 607097"/>
                  <a:gd name="connsiteY32" fmla="*/ 96101 h 606722"/>
                  <a:gd name="connsiteX33" fmla="*/ 211110 w 607097"/>
                  <a:gd name="connsiteY33" fmla="*/ 96101 h 606722"/>
                  <a:gd name="connsiteX34" fmla="*/ 225355 w 607097"/>
                  <a:gd name="connsiteY34" fmla="*/ 110217 h 606722"/>
                  <a:gd name="connsiteX35" fmla="*/ 225355 w 607097"/>
                  <a:gd name="connsiteY35" fmla="*/ 124334 h 606722"/>
                  <a:gd name="connsiteX36" fmla="*/ 218233 w 607097"/>
                  <a:gd name="connsiteY36" fmla="*/ 127441 h 606722"/>
                  <a:gd name="connsiteX37" fmla="*/ 211110 w 607097"/>
                  <a:gd name="connsiteY37" fmla="*/ 124334 h 606722"/>
                  <a:gd name="connsiteX38" fmla="*/ 196955 w 607097"/>
                  <a:gd name="connsiteY38" fmla="*/ 110217 h 606722"/>
                  <a:gd name="connsiteX39" fmla="*/ 196955 w 607097"/>
                  <a:gd name="connsiteY39" fmla="*/ 96101 h 606722"/>
                  <a:gd name="connsiteX40" fmla="*/ 103963 w 607097"/>
                  <a:gd name="connsiteY40" fmla="*/ 81761 h 606722"/>
                  <a:gd name="connsiteX41" fmla="*/ 87598 w 607097"/>
                  <a:gd name="connsiteY41" fmla="*/ 90026 h 606722"/>
                  <a:gd name="connsiteX42" fmla="*/ 62322 w 607097"/>
                  <a:gd name="connsiteY42" fmla="*/ 115266 h 606722"/>
                  <a:gd name="connsiteX43" fmla="*/ 34998 w 607097"/>
                  <a:gd name="connsiteY43" fmla="*/ 265902 h 606722"/>
                  <a:gd name="connsiteX44" fmla="*/ 75494 w 607097"/>
                  <a:gd name="connsiteY44" fmla="*/ 322602 h 606722"/>
                  <a:gd name="connsiteX45" fmla="*/ 283044 w 607097"/>
                  <a:gd name="connsiteY45" fmla="*/ 530826 h 606722"/>
                  <a:gd name="connsiteX46" fmla="*/ 327634 w 607097"/>
                  <a:gd name="connsiteY46" fmla="*/ 565219 h 606722"/>
                  <a:gd name="connsiteX47" fmla="*/ 490684 w 607097"/>
                  <a:gd name="connsiteY47" fmla="*/ 545046 h 606722"/>
                  <a:gd name="connsiteX48" fmla="*/ 515960 w 607097"/>
                  <a:gd name="connsiteY48" fmla="*/ 519717 h 606722"/>
                  <a:gd name="connsiteX49" fmla="*/ 521033 w 607097"/>
                  <a:gd name="connsiteY49" fmla="*/ 485324 h 606722"/>
                  <a:gd name="connsiteX50" fmla="*/ 434969 w 607097"/>
                  <a:gd name="connsiteY50" fmla="*/ 411561 h 606722"/>
                  <a:gd name="connsiteX51" fmla="*/ 414321 w 607097"/>
                  <a:gd name="connsiteY51" fmla="*/ 406318 h 606722"/>
                  <a:gd name="connsiteX52" fmla="*/ 413698 w 607097"/>
                  <a:gd name="connsiteY52" fmla="*/ 406496 h 606722"/>
                  <a:gd name="connsiteX53" fmla="*/ 405599 w 607097"/>
                  <a:gd name="connsiteY53" fmla="*/ 413605 h 606722"/>
                  <a:gd name="connsiteX54" fmla="*/ 404620 w 607097"/>
                  <a:gd name="connsiteY54" fmla="*/ 414583 h 606722"/>
                  <a:gd name="connsiteX55" fmla="*/ 373202 w 607097"/>
                  <a:gd name="connsiteY55" fmla="*/ 447910 h 606722"/>
                  <a:gd name="connsiteX56" fmla="*/ 349528 w 607097"/>
                  <a:gd name="connsiteY56" fmla="*/ 459552 h 606722"/>
                  <a:gd name="connsiteX57" fmla="*/ 405599 w 607097"/>
                  <a:gd name="connsiteY57" fmla="*/ 475282 h 606722"/>
                  <a:gd name="connsiteX58" fmla="*/ 414677 w 607097"/>
                  <a:gd name="connsiteY58" fmla="*/ 486391 h 606722"/>
                  <a:gd name="connsiteX59" fmla="*/ 404620 w 607097"/>
                  <a:gd name="connsiteY59" fmla="*/ 495456 h 606722"/>
                  <a:gd name="connsiteX60" fmla="*/ 403552 w 607097"/>
                  <a:gd name="connsiteY60" fmla="*/ 495456 h 606722"/>
                  <a:gd name="connsiteX61" fmla="*/ 287138 w 607097"/>
                  <a:gd name="connsiteY61" fmla="*/ 441866 h 606722"/>
                  <a:gd name="connsiteX62" fmla="*/ 286426 w 607097"/>
                  <a:gd name="connsiteY62" fmla="*/ 441067 h 606722"/>
                  <a:gd name="connsiteX63" fmla="*/ 284112 w 607097"/>
                  <a:gd name="connsiteY63" fmla="*/ 438845 h 606722"/>
                  <a:gd name="connsiteX64" fmla="*/ 176777 w 607097"/>
                  <a:gd name="connsiteY64" fmla="*/ 331666 h 606722"/>
                  <a:gd name="connsiteX65" fmla="*/ 111895 w 607097"/>
                  <a:gd name="connsiteY65" fmla="*/ 213379 h 606722"/>
                  <a:gd name="connsiteX66" fmla="*/ 121062 w 607097"/>
                  <a:gd name="connsiteY66" fmla="*/ 202270 h 606722"/>
                  <a:gd name="connsiteX67" fmla="*/ 132188 w 607097"/>
                  <a:gd name="connsiteY67" fmla="*/ 211335 h 606722"/>
                  <a:gd name="connsiteX68" fmla="*/ 146428 w 607097"/>
                  <a:gd name="connsiteY68" fmla="*/ 259325 h 606722"/>
                  <a:gd name="connsiteX69" fmla="*/ 158532 w 607097"/>
                  <a:gd name="connsiteY69" fmla="*/ 233553 h 606722"/>
                  <a:gd name="connsiteX70" fmla="*/ 191907 w 607097"/>
                  <a:gd name="connsiteY70" fmla="*/ 202270 h 606722"/>
                  <a:gd name="connsiteX71" fmla="*/ 192975 w 607097"/>
                  <a:gd name="connsiteY71" fmla="*/ 201204 h 606722"/>
                  <a:gd name="connsiteX72" fmla="*/ 200006 w 607097"/>
                  <a:gd name="connsiteY72" fmla="*/ 193117 h 606722"/>
                  <a:gd name="connsiteX73" fmla="*/ 194933 w 607097"/>
                  <a:gd name="connsiteY73" fmla="*/ 170899 h 606722"/>
                  <a:gd name="connsiteX74" fmla="*/ 121062 w 607097"/>
                  <a:gd name="connsiteY74" fmla="*/ 84961 h 606722"/>
                  <a:gd name="connsiteX75" fmla="*/ 103963 w 607097"/>
                  <a:gd name="connsiteY75" fmla="*/ 81761 h 606722"/>
                  <a:gd name="connsiteX76" fmla="*/ 353980 w 607097"/>
                  <a:gd name="connsiteY76" fmla="*/ 30273 h 606722"/>
                  <a:gd name="connsiteX77" fmla="*/ 364141 w 607097"/>
                  <a:gd name="connsiteY77" fmla="*/ 40422 h 606722"/>
                  <a:gd name="connsiteX78" fmla="*/ 364141 w 607097"/>
                  <a:gd name="connsiteY78" fmla="*/ 60719 h 606722"/>
                  <a:gd name="connsiteX79" fmla="*/ 353980 w 607097"/>
                  <a:gd name="connsiteY79" fmla="*/ 70778 h 606722"/>
                  <a:gd name="connsiteX80" fmla="*/ 343818 w 607097"/>
                  <a:gd name="connsiteY80" fmla="*/ 60719 h 606722"/>
                  <a:gd name="connsiteX81" fmla="*/ 343818 w 607097"/>
                  <a:gd name="connsiteY81" fmla="*/ 40422 h 606722"/>
                  <a:gd name="connsiteX82" fmla="*/ 353980 w 607097"/>
                  <a:gd name="connsiteY82" fmla="*/ 30273 h 606722"/>
                  <a:gd name="connsiteX83" fmla="*/ 353978 w 607097"/>
                  <a:gd name="connsiteY83" fmla="*/ 20263 h 606722"/>
                  <a:gd name="connsiteX84" fmla="*/ 174819 w 607097"/>
                  <a:gd name="connsiteY84" fmla="*/ 104957 h 606722"/>
                  <a:gd name="connsiteX85" fmla="*/ 214246 w 607097"/>
                  <a:gd name="connsiteY85" fmla="*/ 160768 h 606722"/>
                  <a:gd name="connsiteX86" fmla="*/ 221278 w 607097"/>
                  <a:gd name="connsiteY86" fmla="*/ 198182 h 606722"/>
                  <a:gd name="connsiteX87" fmla="*/ 215938 w 607097"/>
                  <a:gd name="connsiteY87" fmla="*/ 209025 h 606722"/>
                  <a:gd name="connsiteX88" fmla="*/ 210152 w 607097"/>
                  <a:gd name="connsiteY88" fmla="*/ 215157 h 606722"/>
                  <a:gd name="connsiteX89" fmla="*/ 206147 w 607097"/>
                  <a:gd name="connsiteY89" fmla="*/ 218445 h 606722"/>
                  <a:gd name="connsiteX90" fmla="*/ 176777 w 607097"/>
                  <a:gd name="connsiteY90" fmla="*/ 244662 h 606722"/>
                  <a:gd name="connsiteX91" fmla="*/ 182829 w 607097"/>
                  <a:gd name="connsiteY91" fmla="*/ 308382 h 606722"/>
                  <a:gd name="connsiteX92" fmla="*/ 189504 w 607097"/>
                  <a:gd name="connsiteY92" fmla="*/ 315136 h 606722"/>
                  <a:gd name="connsiteX93" fmla="*/ 189949 w 607097"/>
                  <a:gd name="connsiteY93" fmla="*/ 315492 h 606722"/>
                  <a:gd name="connsiteX94" fmla="*/ 191640 w 607097"/>
                  <a:gd name="connsiteY94" fmla="*/ 317269 h 606722"/>
                  <a:gd name="connsiteX95" fmla="*/ 298263 w 607097"/>
                  <a:gd name="connsiteY95" fmla="*/ 424714 h 606722"/>
                  <a:gd name="connsiteX96" fmla="*/ 362077 w 607097"/>
                  <a:gd name="connsiteY96" fmla="*/ 430758 h 606722"/>
                  <a:gd name="connsiteX97" fmla="*/ 388422 w 607097"/>
                  <a:gd name="connsiteY97" fmla="*/ 401430 h 606722"/>
                  <a:gd name="connsiteX98" fmla="*/ 408625 w 607097"/>
                  <a:gd name="connsiteY98" fmla="*/ 386233 h 606722"/>
                  <a:gd name="connsiteX99" fmla="*/ 419661 w 607097"/>
                  <a:gd name="connsiteY99" fmla="*/ 384900 h 606722"/>
                  <a:gd name="connsiteX100" fmla="*/ 446094 w 607097"/>
                  <a:gd name="connsiteY100" fmla="*/ 392365 h 606722"/>
                  <a:gd name="connsiteX101" fmla="*/ 501987 w 607097"/>
                  <a:gd name="connsiteY101" fmla="*/ 431646 h 606722"/>
                  <a:gd name="connsiteX102" fmla="*/ 586894 w 607097"/>
                  <a:gd name="connsiteY102" fmla="*/ 252749 h 606722"/>
                  <a:gd name="connsiteX103" fmla="*/ 353978 w 607097"/>
                  <a:gd name="connsiteY103" fmla="*/ 20263 h 606722"/>
                  <a:gd name="connsiteX104" fmla="*/ 353978 w 607097"/>
                  <a:gd name="connsiteY104" fmla="*/ 0 h 606722"/>
                  <a:gd name="connsiteX105" fmla="*/ 607097 w 607097"/>
                  <a:gd name="connsiteY105" fmla="*/ 252749 h 606722"/>
                  <a:gd name="connsiteX106" fmla="*/ 517384 w 607097"/>
                  <a:gd name="connsiteY106" fmla="*/ 445421 h 606722"/>
                  <a:gd name="connsiteX107" fmla="*/ 540257 w 607097"/>
                  <a:gd name="connsiteY107" fmla="*/ 474215 h 606722"/>
                  <a:gd name="connsiteX108" fmla="*/ 531179 w 607097"/>
                  <a:gd name="connsiteY108" fmla="*/ 532870 h 606722"/>
                  <a:gd name="connsiteX109" fmla="*/ 505814 w 607097"/>
                  <a:gd name="connsiteY109" fmla="*/ 559176 h 606722"/>
                  <a:gd name="connsiteX110" fmla="*/ 401505 w 607097"/>
                  <a:gd name="connsiteY110" fmla="*/ 606722 h 606722"/>
                  <a:gd name="connsiteX111" fmla="*/ 318556 w 607097"/>
                  <a:gd name="connsiteY111" fmla="*/ 582460 h 606722"/>
                  <a:gd name="connsiteX112" fmla="*/ 268893 w 607097"/>
                  <a:gd name="connsiteY112" fmla="*/ 543979 h 606722"/>
                  <a:gd name="connsiteX113" fmla="*/ 61343 w 607097"/>
                  <a:gd name="connsiteY113" fmla="*/ 336732 h 606722"/>
                  <a:gd name="connsiteX114" fmla="*/ 16753 w 607097"/>
                  <a:gd name="connsiteY114" fmla="*/ 275056 h 606722"/>
                  <a:gd name="connsiteX115" fmla="*/ 48171 w 607097"/>
                  <a:gd name="connsiteY115" fmla="*/ 101135 h 606722"/>
                  <a:gd name="connsiteX116" fmla="*/ 73447 w 607097"/>
                  <a:gd name="connsiteY116" fmla="*/ 75807 h 606722"/>
                  <a:gd name="connsiteX117" fmla="*/ 132188 w 607097"/>
                  <a:gd name="connsiteY117" fmla="*/ 66742 h 606722"/>
                  <a:gd name="connsiteX118" fmla="*/ 160757 w 607097"/>
                  <a:gd name="connsiteY118" fmla="*/ 89315 h 606722"/>
                  <a:gd name="connsiteX119" fmla="*/ 353978 w 607097"/>
                  <a:gd name="connsiteY11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097" h="606722">
                    <a:moveTo>
                      <a:pt x="482620" y="381169"/>
                    </a:moveTo>
                    <a:cubicBezTo>
                      <a:pt x="486624" y="377172"/>
                      <a:pt x="492675" y="377172"/>
                      <a:pt x="496768" y="381169"/>
                    </a:cubicBezTo>
                    <a:lnTo>
                      <a:pt x="510916" y="395381"/>
                    </a:lnTo>
                    <a:cubicBezTo>
                      <a:pt x="515009" y="399379"/>
                      <a:pt x="515009" y="405419"/>
                      <a:pt x="510916" y="409505"/>
                    </a:cubicBezTo>
                    <a:cubicBezTo>
                      <a:pt x="509937" y="412525"/>
                      <a:pt x="506912" y="412525"/>
                      <a:pt x="503887" y="412525"/>
                    </a:cubicBezTo>
                    <a:cubicBezTo>
                      <a:pt x="500861" y="412525"/>
                      <a:pt x="498815" y="411548"/>
                      <a:pt x="496768" y="409505"/>
                    </a:cubicBezTo>
                    <a:lnTo>
                      <a:pt x="482620" y="395381"/>
                    </a:lnTo>
                    <a:cubicBezTo>
                      <a:pt x="478527" y="391295"/>
                      <a:pt x="478527" y="385255"/>
                      <a:pt x="482620" y="381169"/>
                    </a:cubicBezTo>
                    <a:close/>
                    <a:moveTo>
                      <a:pt x="546398" y="242745"/>
                    </a:moveTo>
                    <a:lnTo>
                      <a:pt x="566606" y="242745"/>
                    </a:lnTo>
                    <a:cubicBezTo>
                      <a:pt x="572659" y="242745"/>
                      <a:pt x="576754" y="246732"/>
                      <a:pt x="576754" y="252756"/>
                    </a:cubicBezTo>
                    <a:cubicBezTo>
                      <a:pt x="576754" y="258869"/>
                      <a:pt x="572659" y="262856"/>
                      <a:pt x="566606" y="262856"/>
                    </a:cubicBezTo>
                    <a:lnTo>
                      <a:pt x="546398" y="262856"/>
                    </a:lnTo>
                    <a:cubicBezTo>
                      <a:pt x="540255" y="262856"/>
                      <a:pt x="536249" y="258869"/>
                      <a:pt x="536249" y="252756"/>
                    </a:cubicBezTo>
                    <a:cubicBezTo>
                      <a:pt x="536249" y="246732"/>
                      <a:pt x="540255" y="242745"/>
                      <a:pt x="546398" y="242745"/>
                    </a:cubicBezTo>
                    <a:close/>
                    <a:moveTo>
                      <a:pt x="353968" y="101120"/>
                    </a:moveTo>
                    <a:cubicBezTo>
                      <a:pt x="360022" y="101120"/>
                      <a:pt x="364118" y="105119"/>
                      <a:pt x="364118" y="111251"/>
                    </a:cubicBezTo>
                    <a:lnTo>
                      <a:pt x="364118" y="242683"/>
                    </a:lnTo>
                    <a:lnTo>
                      <a:pt x="424838" y="242683"/>
                    </a:lnTo>
                    <a:cubicBezTo>
                      <a:pt x="430893" y="242683"/>
                      <a:pt x="434988" y="246682"/>
                      <a:pt x="434988" y="252725"/>
                    </a:cubicBezTo>
                    <a:cubicBezTo>
                      <a:pt x="434988" y="258857"/>
                      <a:pt x="430893" y="262856"/>
                      <a:pt x="424838" y="262856"/>
                    </a:cubicBezTo>
                    <a:lnTo>
                      <a:pt x="353968" y="262856"/>
                    </a:lnTo>
                    <a:cubicBezTo>
                      <a:pt x="347825" y="262856"/>
                      <a:pt x="343818" y="258857"/>
                      <a:pt x="343818" y="252725"/>
                    </a:cubicBezTo>
                    <a:lnTo>
                      <a:pt x="343818" y="111251"/>
                    </a:lnTo>
                    <a:cubicBezTo>
                      <a:pt x="343818" y="105119"/>
                      <a:pt x="347825" y="101120"/>
                      <a:pt x="353968" y="101120"/>
                    </a:cubicBezTo>
                    <a:close/>
                    <a:moveTo>
                      <a:pt x="496768" y="96101"/>
                    </a:moveTo>
                    <a:cubicBezTo>
                      <a:pt x="500861" y="92017"/>
                      <a:pt x="506912" y="92017"/>
                      <a:pt x="510916" y="96101"/>
                    </a:cubicBezTo>
                    <a:cubicBezTo>
                      <a:pt x="515009" y="100096"/>
                      <a:pt x="515009" y="106222"/>
                      <a:pt x="510916" y="110217"/>
                    </a:cubicBezTo>
                    <a:lnTo>
                      <a:pt x="496768" y="124334"/>
                    </a:lnTo>
                    <a:cubicBezTo>
                      <a:pt x="494722" y="126376"/>
                      <a:pt x="492675" y="127441"/>
                      <a:pt x="489650" y="127441"/>
                    </a:cubicBezTo>
                    <a:cubicBezTo>
                      <a:pt x="486624" y="127441"/>
                      <a:pt x="484578" y="126376"/>
                      <a:pt x="482620" y="124334"/>
                    </a:cubicBezTo>
                    <a:cubicBezTo>
                      <a:pt x="478527" y="120338"/>
                      <a:pt x="478527" y="114301"/>
                      <a:pt x="482620" y="110217"/>
                    </a:cubicBezTo>
                    <a:close/>
                    <a:moveTo>
                      <a:pt x="196955" y="96101"/>
                    </a:moveTo>
                    <a:cubicBezTo>
                      <a:pt x="201050" y="92017"/>
                      <a:pt x="207104" y="92017"/>
                      <a:pt x="211110" y="96101"/>
                    </a:cubicBezTo>
                    <a:lnTo>
                      <a:pt x="225355" y="110217"/>
                    </a:lnTo>
                    <a:cubicBezTo>
                      <a:pt x="229361" y="114301"/>
                      <a:pt x="229361" y="120338"/>
                      <a:pt x="225355" y="124334"/>
                    </a:cubicBezTo>
                    <a:cubicBezTo>
                      <a:pt x="223307" y="126376"/>
                      <a:pt x="220280" y="127441"/>
                      <a:pt x="218233" y="127441"/>
                    </a:cubicBezTo>
                    <a:cubicBezTo>
                      <a:pt x="215206" y="127441"/>
                      <a:pt x="213158" y="126376"/>
                      <a:pt x="211110" y="124334"/>
                    </a:cubicBezTo>
                    <a:lnTo>
                      <a:pt x="196955" y="110217"/>
                    </a:lnTo>
                    <a:cubicBezTo>
                      <a:pt x="192949" y="106222"/>
                      <a:pt x="192949" y="100096"/>
                      <a:pt x="196955" y="96101"/>
                    </a:cubicBezTo>
                    <a:close/>
                    <a:moveTo>
                      <a:pt x="103963" y="81761"/>
                    </a:moveTo>
                    <a:cubicBezTo>
                      <a:pt x="98011" y="82650"/>
                      <a:pt x="92182" y="85449"/>
                      <a:pt x="87598" y="90026"/>
                    </a:cubicBezTo>
                    <a:lnTo>
                      <a:pt x="62322" y="115266"/>
                    </a:lnTo>
                    <a:cubicBezTo>
                      <a:pt x="17732" y="159790"/>
                      <a:pt x="8654" y="209291"/>
                      <a:pt x="34998" y="265902"/>
                    </a:cubicBezTo>
                    <a:cubicBezTo>
                      <a:pt x="44077" y="285187"/>
                      <a:pt x="57249" y="304383"/>
                      <a:pt x="75494" y="322602"/>
                    </a:cubicBezTo>
                    <a:lnTo>
                      <a:pt x="283044" y="530826"/>
                    </a:lnTo>
                    <a:cubicBezTo>
                      <a:pt x="297284" y="545046"/>
                      <a:pt x="312415" y="557132"/>
                      <a:pt x="327634" y="565219"/>
                    </a:cubicBezTo>
                    <a:cubicBezTo>
                      <a:pt x="389401" y="599612"/>
                      <a:pt x="443068" y="592503"/>
                      <a:pt x="490684" y="545046"/>
                    </a:cubicBezTo>
                    <a:lnTo>
                      <a:pt x="515960" y="519717"/>
                    </a:lnTo>
                    <a:cubicBezTo>
                      <a:pt x="525127" y="510653"/>
                      <a:pt x="527085" y="496433"/>
                      <a:pt x="521033" y="485324"/>
                    </a:cubicBezTo>
                    <a:cubicBezTo>
                      <a:pt x="503856" y="451998"/>
                      <a:pt x="434969" y="411561"/>
                      <a:pt x="434969" y="411561"/>
                    </a:cubicBezTo>
                    <a:cubicBezTo>
                      <a:pt x="427582" y="407829"/>
                      <a:pt x="420195" y="405874"/>
                      <a:pt x="414321" y="406318"/>
                    </a:cubicBezTo>
                    <a:cubicBezTo>
                      <a:pt x="414143" y="406318"/>
                      <a:pt x="413876" y="406407"/>
                      <a:pt x="413698" y="406496"/>
                    </a:cubicBezTo>
                    <a:cubicBezTo>
                      <a:pt x="409604" y="407473"/>
                      <a:pt x="407646" y="409517"/>
                      <a:pt x="405599" y="413605"/>
                    </a:cubicBezTo>
                    <a:lnTo>
                      <a:pt x="404620" y="414583"/>
                    </a:lnTo>
                    <a:cubicBezTo>
                      <a:pt x="397500" y="423648"/>
                      <a:pt x="380323" y="443910"/>
                      <a:pt x="373202" y="447910"/>
                    </a:cubicBezTo>
                    <a:cubicBezTo>
                      <a:pt x="365548" y="453242"/>
                      <a:pt x="357538" y="457152"/>
                      <a:pt x="349528" y="459552"/>
                    </a:cubicBezTo>
                    <a:cubicBezTo>
                      <a:pt x="365281" y="466839"/>
                      <a:pt x="384328" y="473149"/>
                      <a:pt x="405599" y="475282"/>
                    </a:cubicBezTo>
                    <a:cubicBezTo>
                      <a:pt x="410672" y="476259"/>
                      <a:pt x="414677" y="480259"/>
                      <a:pt x="414677" y="486391"/>
                    </a:cubicBezTo>
                    <a:cubicBezTo>
                      <a:pt x="413698" y="491456"/>
                      <a:pt x="409604" y="495456"/>
                      <a:pt x="404620" y="495456"/>
                    </a:cubicBezTo>
                    <a:lnTo>
                      <a:pt x="403552" y="495456"/>
                    </a:lnTo>
                    <a:cubicBezTo>
                      <a:pt x="333686" y="488346"/>
                      <a:pt x="288117" y="443910"/>
                      <a:pt x="287138" y="441866"/>
                    </a:cubicBezTo>
                    <a:cubicBezTo>
                      <a:pt x="286871" y="441600"/>
                      <a:pt x="286604" y="441333"/>
                      <a:pt x="286426" y="441067"/>
                    </a:cubicBezTo>
                    <a:cubicBezTo>
                      <a:pt x="285625" y="440356"/>
                      <a:pt x="284824" y="439645"/>
                      <a:pt x="284112" y="438845"/>
                    </a:cubicBezTo>
                    <a:lnTo>
                      <a:pt x="176777" y="331666"/>
                    </a:lnTo>
                    <a:cubicBezTo>
                      <a:pt x="174730" y="329622"/>
                      <a:pt x="119015" y="284120"/>
                      <a:pt x="111895" y="213379"/>
                    </a:cubicBezTo>
                    <a:cubicBezTo>
                      <a:pt x="110916" y="208314"/>
                      <a:pt x="115010" y="203248"/>
                      <a:pt x="121062" y="202270"/>
                    </a:cubicBezTo>
                    <a:cubicBezTo>
                      <a:pt x="127115" y="201204"/>
                      <a:pt x="131209" y="205292"/>
                      <a:pt x="132188" y="211335"/>
                    </a:cubicBezTo>
                    <a:cubicBezTo>
                      <a:pt x="133968" y="229109"/>
                      <a:pt x="139486" y="245284"/>
                      <a:pt x="146428" y="259325"/>
                    </a:cubicBezTo>
                    <a:cubicBezTo>
                      <a:pt x="148653" y="250794"/>
                      <a:pt x="152658" y="242262"/>
                      <a:pt x="158532" y="233553"/>
                    </a:cubicBezTo>
                    <a:cubicBezTo>
                      <a:pt x="162537" y="227510"/>
                      <a:pt x="183808" y="210358"/>
                      <a:pt x="191907" y="202270"/>
                    </a:cubicBezTo>
                    <a:lnTo>
                      <a:pt x="192975" y="201204"/>
                    </a:lnTo>
                    <a:cubicBezTo>
                      <a:pt x="196980" y="199160"/>
                      <a:pt x="199027" y="196138"/>
                      <a:pt x="200006" y="193117"/>
                    </a:cubicBezTo>
                    <a:cubicBezTo>
                      <a:pt x="202053" y="187073"/>
                      <a:pt x="200006" y="178986"/>
                      <a:pt x="194933" y="170899"/>
                    </a:cubicBezTo>
                    <a:cubicBezTo>
                      <a:pt x="194933" y="169832"/>
                      <a:pt x="154438" y="102113"/>
                      <a:pt x="121062" y="84961"/>
                    </a:cubicBezTo>
                    <a:cubicBezTo>
                      <a:pt x="115989" y="81895"/>
                      <a:pt x="109915" y="80873"/>
                      <a:pt x="103963" y="81761"/>
                    </a:cubicBezTo>
                    <a:close/>
                    <a:moveTo>
                      <a:pt x="353980" y="30273"/>
                    </a:moveTo>
                    <a:cubicBezTo>
                      <a:pt x="360041" y="30273"/>
                      <a:pt x="364141" y="34368"/>
                      <a:pt x="364141" y="40422"/>
                    </a:cubicBezTo>
                    <a:lnTo>
                      <a:pt x="364141" y="60719"/>
                    </a:lnTo>
                    <a:cubicBezTo>
                      <a:pt x="364141" y="66772"/>
                      <a:pt x="360041" y="70778"/>
                      <a:pt x="353980" y="70778"/>
                    </a:cubicBezTo>
                    <a:cubicBezTo>
                      <a:pt x="347829" y="70778"/>
                      <a:pt x="343818" y="66772"/>
                      <a:pt x="343818" y="60719"/>
                    </a:cubicBezTo>
                    <a:lnTo>
                      <a:pt x="343818" y="40422"/>
                    </a:lnTo>
                    <a:cubicBezTo>
                      <a:pt x="343818" y="34368"/>
                      <a:pt x="347829" y="30273"/>
                      <a:pt x="353980" y="30273"/>
                    </a:cubicBezTo>
                    <a:close/>
                    <a:moveTo>
                      <a:pt x="353978" y="20263"/>
                    </a:moveTo>
                    <a:cubicBezTo>
                      <a:pt x="284112" y="20263"/>
                      <a:pt x="219409" y="50479"/>
                      <a:pt x="174819" y="104957"/>
                    </a:cubicBezTo>
                    <a:cubicBezTo>
                      <a:pt x="196446" y="130818"/>
                      <a:pt x="212911" y="158901"/>
                      <a:pt x="214246" y="160768"/>
                    </a:cubicBezTo>
                    <a:cubicBezTo>
                      <a:pt x="221278" y="173920"/>
                      <a:pt x="224304" y="187073"/>
                      <a:pt x="221278" y="198182"/>
                    </a:cubicBezTo>
                    <a:cubicBezTo>
                      <a:pt x="220299" y="202093"/>
                      <a:pt x="218430" y="205736"/>
                      <a:pt x="215938" y="209025"/>
                    </a:cubicBezTo>
                    <a:cubicBezTo>
                      <a:pt x="214336" y="211335"/>
                      <a:pt x="212466" y="213379"/>
                      <a:pt x="210152" y="215157"/>
                    </a:cubicBezTo>
                    <a:cubicBezTo>
                      <a:pt x="208906" y="216312"/>
                      <a:pt x="207482" y="217378"/>
                      <a:pt x="206147" y="218445"/>
                    </a:cubicBezTo>
                    <a:cubicBezTo>
                      <a:pt x="193954" y="228487"/>
                      <a:pt x="179803" y="241640"/>
                      <a:pt x="176777" y="244662"/>
                    </a:cubicBezTo>
                    <a:cubicBezTo>
                      <a:pt x="160579" y="269012"/>
                      <a:pt x="162537" y="287142"/>
                      <a:pt x="182829" y="308382"/>
                    </a:cubicBezTo>
                    <a:lnTo>
                      <a:pt x="189504" y="315136"/>
                    </a:lnTo>
                    <a:cubicBezTo>
                      <a:pt x="189771" y="315403"/>
                      <a:pt x="189949" y="315492"/>
                      <a:pt x="189949" y="315492"/>
                    </a:cubicBezTo>
                    <a:cubicBezTo>
                      <a:pt x="190572" y="316025"/>
                      <a:pt x="191195" y="316647"/>
                      <a:pt x="191640" y="317269"/>
                    </a:cubicBezTo>
                    <a:lnTo>
                      <a:pt x="298263" y="424714"/>
                    </a:lnTo>
                    <a:cubicBezTo>
                      <a:pt x="318556" y="444888"/>
                      <a:pt x="337780" y="446932"/>
                      <a:pt x="362077" y="430758"/>
                    </a:cubicBezTo>
                    <a:cubicBezTo>
                      <a:pt x="365103" y="428713"/>
                      <a:pt x="378275" y="414583"/>
                      <a:pt x="388422" y="401430"/>
                    </a:cubicBezTo>
                    <a:cubicBezTo>
                      <a:pt x="393406" y="393343"/>
                      <a:pt x="400526" y="388277"/>
                      <a:pt x="408625" y="386233"/>
                    </a:cubicBezTo>
                    <a:cubicBezTo>
                      <a:pt x="412096" y="385344"/>
                      <a:pt x="415834" y="384900"/>
                      <a:pt x="419661" y="384900"/>
                    </a:cubicBezTo>
                    <a:cubicBezTo>
                      <a:pt x="428294" y="384989"/>
                      <a:pt x="437728" y="387477"/>
                      <a:pt x="446094" y="392365"/>
                    </a:cubicBezTo>
                    <a:cubicBezTo>
                      <a:pt x="447963" y="393609"/>
                      <a:pt x="476088" y="410051"/>
                      <a:pt x="501987" y="431646"/>
                    </a:cubicBezTo>
                    <a:cubicBezTo>
                      <a:pt x="556545" y="387122"/>
                      <a:pt x="586894" y="322513"/>
                      <a:pt x="586894" y="252749"/>
                    </a:cubicBezTo>
                    <a:cubicBezTo>
                      <a:pt x="586894" y="124330"/>
                      <a:pt x="482585" y="20263"/>
                      <a:pt x="353978" y="20263"/>
                    </a:cubicBezTo>
                    <a:close/>
                    <a:moveTo>
                      <a:pt x="353978" y="0"/>
                    </a:moveTo>
                    <a:cubicBezTo>
                      <a:pt x="493710" y="0"/>
                      <a:pt x="607097" y="113222"/>
                      <a:pt x="607097" y="252749"/>
                    </a:cubicBezTo>
                    <a:cubicBezTo>
                      <a:pt x="607097" y="327578"/>
                      <a:pt x="574345" y="397786"/>
                      <a:pt x="517384" y="445421"/>
                    </a:cubicBezTo>
                    <a:cubicBezTo>
                      <a:pt x="526907" y="454753"/>
                      <a:pt x="535184" y="464617"/>
                      <a:pt x="540257" y="474215"/>
                    </a:cubicBezTo>
                    <a:cubicBezTo>
                      <a:pt x="550403" y="493412"/>
                      <a:pt x="547377" y="517673"/>
                      <a:pt x="531179" y="532870"/>
                    </a:cubicBezTo>
                    <a:lnTo>
                      <a:pt x="505814" y="559176"/>
                    </a:lnTo>
                    <a:cubicBezTo>
                      <a:pt x="474486" y="590548"/>
                      <a:pt x="438974" y="606722"/>
                      <a:pt x="401505" y="606722"/>
                    </a:cubicBezTo>
                    <a:cubicBezTo>
                      <a:pt x="375249" y="606722"/>
                      <a:pt x="346858" y="598635"/>
                      <a:pt x="318556" y="582460"/>
                    </a:cubicBezTo>
                    <a:cubicBezTo>
                      <a:pt x="301289" y="573307"/>
                      <a:pt x="285091" y="560154"/>
                      <a:pt x="268893" y="543979"/>
                    </a:cubicBezTo>
                    <a:lnTo>
                      <a:pt x="61343" y="336732"/>
                    </a:lnTo>
                    <a:cubicBezTo>
                      <a:pt x="42030" y="317536"/>
                      <a:pt x="26899" y="296296"/>
                      <a:pt x="16753" y="275056"/>
                    </a:cubicBezTo>
                    <a:cubicBezTo>
                      <a:pt x="-13596" y="210358"/>
                      <a:pt x="-2471" y="151703"/>
                      <a:pt x="48171" y="101135"/>
                    </a:cubicBezTo>
                    <a:lnTo>
                      <a:pt x="73447" y="75807"/>
                    </a:lnTo>
                    <a:cubicBezTo>
                      <a:pt x="88666" y="60699"/>
                      <a:pt x="112963" y="56611"/>
                      <a:pt x="132188" y="66742"/>
                    </a:cubicBezTo>
                    <a:cubicBezTo>
                      <a:pt x="141711" y="71719"/>
                      <a:pt x="151412" y="79895"/>
                      <a:pt x="160757" y="89315"/>
                    </a:cubicBezTo>
                    <a:cubicBezTo>
                      <a:pt x="209173" y="32971"/>
                      <a:pt x="278772" y="0"/>
                      <a:pt x="3539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ŝľïḓè"/>
              <p:cNvSpPr/>
              <p:nvPr/>
            </p:nvSpPr>
            <p:spPr>
              <a:xfrm>
                <a:off x="1615299" y="3155118"/>
                <a:ext cx="286290" cy="285858"/>
              </a:xfrm>
              <a:custGeom>
                <a:avLst/>
                <a:gdLst>
                  <a:gd name="connsiteX0" fmla="*/ 521306 w 607670"/>
                  <a:gd name="connsiteY0" fmla="*/ 508386 h 606754"/>
                  <a:gd name="connsiteX1" fmla="*/ 530823 w 607670"/>
                  <a:gd name="connsiteY1" fmla="*/ 517989 h 606754"/>
                  <a:gd name="connsiteX2" fmla="*/ 530823 w 607670"/>
                  <a:gd name="connsiteY2" fmla="*/ 523058 h 606754"/>
                  <a:gd name="connsiteX3" fmla="*/ 521306 w 607670"/>
                  <a:gd name="connsiteY3" fmla="*/ 532661 h 606754"/>
                  <a:gd name="connsiteX4" fmla="*/ 511700 w 607670"/>
                  <a:gd name="connsiteY4" fmla="*/ 523058 h 606754"/>
                  <a:gd name="connsiteX5" fmla="*/ 511700 w 607670"/>
                  <a:gd name="connsiteY5" fmla="*/ 517989 h 606754"/>
                  <a:gd name="connsiteX6" fmla="*/ 521306 w 607670"/>
                  <a:gd name="connsiteY6" fmla="*/ 508386 h 606754"/>
                  <a:gd name="connsiteX7" fmla="*/ 521306 w 607670"/>
                  <a:gd name="connsiteY7" fmla="*/ 464917 h 606754"/>
                  <a:gd name="connsiteX8" fmla="*/ 530823 w 607670"/>
                  <a:gd name="connsiteY8" fmla="*/ 474520 h 606754"/>
                  <a:gd name="connsiteX9" fmla="*/ 530823 w 607670"/>
                  <a:gd name="connsiteY9" fmla="*/ 479678 h 606754"/>
                  <a:gd name="connsiteX10" fmla="*/ 521306 w 607670"/>
                  <a:gd name="connsiteY10" fmla="*/ 489192 h 606754"/>
                  <a:gd name="connsiteX11" fmla="*/ 511700 w 607670"/>
                  <a:gd name="connsiteY11" fmla="*/ 479678 h 606754"/>
                  <a:gd name="connsiteX12" fmla="*/ 511700 w 607670"/>
                  <a:gd name="connsiteY12" fmla="*/ 474520 h 606754"/>
                  <a:gd name="connsiteX13" fmla="*/ 521306 w 607670"/>
                  <a:gd name="connsiteY13" fmla="*/ 464917 h 606754"/>
                  <a:gd name="connsiteX14" fmla="*/ 521306 w 607670"/>
                  <a:gd name="connsiteY14" fmla="*/ 421590 h 606754"/>
                  <a:gd name="connsiteX15" fmla="*/ 530823 w 607670"/>
                  <a:gd name="connsiteY15" fmla="*/ 431165 h 606754"/>
                  <a:gd name="connsiteX16" fmla="*/ 530823 w 607670"/>
                  <a:gd name="connsiteY16" fmla="*/ 436219 h 606754"/>
                  <a:gd name="connsiteX17" fmla="*/ 521306 w 607670"/>
                  <a:gd name="connsiteY17" fmla="*/ 445794 h 606754"/>
                  <a:gd name="connsiteX18" fmla="*/ 511700 w 607670"/>
                  <a:gd name="connsiteY18" fmla="*/ 436219 h 606754"/>
                  <a:gd name="connsiteX19" fmla="*/ 511700 w 607670"/>
                  <a:gd name="connsiteY19" fmla="*/ 431165 h 606754"/>
                  <a:gd name="connsiteX20" fmla="*/ 521306 w 607670"/>
                  <a:gd name="connsiteY20" fmla="*/ 421590 h 606754"/>
                  <a:gd name="connsiteX21" fmla="*/ 521306 w 607670"/>
                  <a:gd name="connsiteY21" fmla="*/ 378122 h 606754"/>
                  <a:gd name="connsiteX22" fmla="*/ 530823 w 607670"/>
                  <a:gd name="connsiteY22" fmla="*/ 387697 h 606754"/>
                  <a:gd name="connsiteX23" fmla="*/ 530823 w 607670"/>
                  <a:gd name="connsiteY23" fmla="*/ 392751 h 606754"/>
                  <a:gd name="connsiteX24" fmla="*/ 521306 w 607670"/>
                  <a:gd name="connsiteY24" fmla="*/ 402326 h 606754"/>
                  <a:gd name="connsiteX25" fmla="*/ 511700 w 607670"/>
                  <a:gd name="connsiteY25" fmla="*/ 392751 h 606754"/>
                  <a:gd name="connsiteX26" fmla="*/ 511700 w 607670"/>
                  <a:gd name="connsiteY26" fmla="*/ 387697 h 606754"/>
                  <a:gd name="connsiteX27" fmla="*/ 521306 w 607670"/>
                  <a:gd name="connsiteY27" fmla="*/ 378122 h 606754"/>
                  <a:gd name="connsiteX28" fmla="*/ 521306 w 607670"/>
                  <a:gd name="connsiteY28" fmla="*/ 334653 h 606754"/>
                  <a:gd name="connsiteX29" fmla="*/ 530823 w 607670"/>
                  <a:gd name="connsiteY29" fmla="*/ 344249 h 606754"/>
                  <a:gd name="connsiteX30" fmla="*/ 530823 w 607670"/>
                  <a:gd name="connsiteY30" fmla="*/ 349402 h 606754"/>
                  <a:gd name="connsiteX31" fmla="*/ 521306 w 607670"/>
                  <a:gd name="connsiteY31" fmla="*/ 358998 h 606754"/>
                  <a:gd name="connsiteX32" fmla="*/ 511700 w 607670"/>
                  <a:gd name="connsiteY32" fmla="*/ 349402 h 606754"/>
                  <a:gd name="connsiteX33" fmla="*/ 511700 w 607670"/>
                  <a:gd name="connsiteY33" fmla="*/ 344249 h 606754"/>
                  <a:gd name="connsiteX34" fmla="*/ 521306 w 607670"/>
                  <a:gd name="connsiteY34" fmla="*/ 334653 h 606754"/>
                  <a:gd name="connsiteX35" fmla="*/ 521306 w 607670"/>
                  <a:gd name="connsiteY35" fmla="*/ 291256 h 606754"/>
                  <a:gd name="connsiteX36" fmla="*/ 530823 w 607670"/>
                  <a:gd name="connsiteY36" fmla="*/ 300859 h 606754"/>
                  <a:gd name="connsiteX37" fmla="*/ 530823 w 607670"/>
                  <a:gd name="connsiteY37" fmla="*/ 305928 h 606754"/>
                  <a:gd name="connsiteX38" fmla="*/ 521306 w 607670"/>
                  <a:gd name="connsiteY38" fmla="*/ 315531 h 606754"/>
                  <a:gd name="connsiteX39" fmla="*/ 511700 w 607670"/>
                  <a:gd name="connsiteY39" fmla="*/ 305928 h 606754"/>
                  <a:gd name="connsiteX40" fmla="*/ 511700 w 607670"/>
                  <a:gd name="connsiteY40" fmla="*/ 300859 h 606754"/>
                  <a:gd name="connsiteX41" fmla="*/ 521306 w 607670"/>
                  <a:gd name="connsiteY41" fmla="*/ 291256 h 606754"/>
                  <a:gd name="connsiteX42" fmla="*/ 521306 w 607670"/>
                  <a:gd name="connsiteY42" fmla="*/ 247787 h 606754"/>
                  <a:gd name="connsiteX43" fmla="*/ 530823 w 607670"/>
                  <a:gd name="connsiteY43" fmla="*/ 257390 h 606754"/>
                  <a:gd name="connsiteX44" fmla="*/ 530823 w 607670"/>
                  <a:gd name="connsiteY44" fmla="*/ 262459 h 606754"/>
                  <a:gd name="connsiteX45" fmla="*/ 521306 w 607670"/>
                  <a:gd name="connsiteY45" fmla="*/ 272062 h 606754"/>
                  <a:gd name="connsiteX46" fmla="*/ 511700 w 607670"/>
                  <a:gd name="connsiteY46" fmla="*/ 262459 h 606754"/>
                  <a:gd name="connsiteX47" fmla="*/ 511700 w 607670"/>
                  <a:gd name="connsiteY47" fmla="*/ 257390 h 606754"/>
                  <a:gd name="connsiteX48" fmla="*/ 521306 w 607670"/>
                  <a:gd name="connsiteY48" fmla="*/ 247787 h 606754"/>
                  <a:gd name="connsiteX49" fmla="*/ 521306 w 607670"/>
                  <a:gd name="connsiteY49" fmla="*/ 204460 h 606754"/>
                  <a:gd name="connsiteX50" fmla="*/ 530823 w 607670"/>
                  <a:gd name="connsiteY50" fmla="*/ 213974 h 606754"/>
                  <a:gd name="connsiteX51" fmla="*/ 530823 w 607670"/>
                  <a:gd name="connsiteY51" fmla="*/ 219132 h 606754"/>
                  <a:gd name="connsiteX52" fmla="*/ 521306 w 607670"/>
                  <a:gd name="connsiteY52" fmla="*/ 228735 h 606754"/>
                  <a:gd name="connsiteX53" fmla="*/ 511700 w 607670"/>
                  <a:gd name="connsiteY53" fmla="*/ 219132 h 606754"/>
                  <a:gd name="connsiteX54" fmla="*/ 511700 w 607670"/>
                  <a:gd name="connsiteY54" fmla="*/ 213974 h 606754"/>
                  <a:gd name="connsiteX55" fmla="*/ 521306 w 607670"/>
                  <a:gd name="connsiteY55" fmla="*/ 204460 h 606754"/>
                  <a:gd name="connsiteX56" fmla="*/ 434289 w 607670"/>
                  <a:gd name="connsiteY56" fmla="*/ 166073 h 606754"/>
                  <a:gd name="connsiteX57" fmla="*/ 439442 w 607670"/>
                  <a:gd name="connsiteY57" fmla="*/ 166073 h 606754"/>
                  <a:gd name="connsiteX58" fmla="*/ 449038 w 607670"/>
                  <a:gd name="connsiteY58" fmla="*/ 175670 h 606754"/>
                  <a:gd name="connsiteX59" fmla="*/ 439442 w 607670"/>
                  <a:gd name="connsiteY59" fmla="*/ 185267 h 606754"/>
                  <a:gd name="connsiteX60" fmla="*/ 434289 w 607670"/>
                  <a:gd name="connsiteY60" fmla="*/ 185267 h 606754"/>
                  <a:gd name="connsiteX61" fmla="*/ 424693 w 607670"/>
                  <a:gd name="connsiteY61" fmla="*/ 175670 h 606754"/>
                  <a:gd name="connsiteX62" fmla="*/ 434289 w 607670"/>
                  <a:gd name="connsiteY62" fmla="*/ 166073 h 606754"/>
                  <a:gd name="connsiteX63" fmla="*/ 390828 w 607670"/>
                  <a:gd name="connsiteY63" fmla="*/ 166073 h 606754"/>
                  <a:gd name="connsiteX64" fmla="*/ 395896 w 607670"/>
                  <a:gd name="connsiteY64" fmla="*/ 166073 h 606754"/>
                  <a:gd name="connsiteX65" fmla="*/ 405499 w 607670"/>
                  <a:gd name="connsiteY65" fmla="*/ 175670 h 606754"/>
                  <a:gd name="connsiteX66" fmla="*/ 395896 w 607670"/>
                  <a:gd name="connsiteY66" fmla="*/ 185267 h 606754"/>
                  <a:gd name="connsiteX67" fmla="*/ 390828 w 607670"/>
                  <a:gd name="connsiteY67" fmla="*/ 185267 h 606754"/>
                  <a:gd name="connsiteX68" fmla="*/ 381225 w 607670"/>
                  <a:gd name="connsiteY68" fmla="*/ 175670 h 606754"/>
                  <a:gd name="connsiteX69" fmla="*/ 390828 w 607670"/>
                  <a:gd name="connsiteY69" fmla="*/ 166073 h 606754"/>
                  <a:gd name="connsiteX70" fmla="*/ 347317 w 607670"/>
                  <a:gd name="connsiteY70" fmla="*/ 166073 h 606754"/>
                  <a:gd name="connsiteX71" fmla="*/ 352400 w 607670"/>
                  <a:gd name="connsiteY71" fmla="*/ 166073 h 606754"/>
                  <a:gd name="connsiteX72" fmla="*/ 362031 w 607670"/>
                  <a:gd name="connsiteY72" fmla="*/ 175670 h 606754"/>
                  <a:gd name="connsiteX73" fmla="*/ 352400 w 607670"/>
                  <a:gd name="connsiteY73" fmla="*/ 185267 h 606754"/>
                  <a:gd name="connsiteX74" fmla="*/ 347317 w 607670"/>
                  <a:gd name="connsiteY74" fmla="*/ 185267 h 606754"/>
                  <a:gd name="connsiteX75" fmla="*/ 337686 w 607670"/>
                  <a:gd name="connsiteY75" fmla="*/ 175670 h 606754"/>
                  <a:gd name="connsiteX76" fmla="*/ 347317 w 607670"/>
                  <a:gd name="connsiteY76" fmla="*/ 166073 h 606754"/>
                  <a:gd name="connsiteX77" fmla="*/ 303802 w 607670"/>
                  <a:gd name="connsiteY77" fmla="*/ 166073 h 606754"/>
                  <a:gd name="connsiteX78" fmla="*/ 308959 w 607670"/>
                  <a:gd name="connsiteY78" fmla="*/ 166073 h 606754"/>
                  <a:gd name="connsiteX79" fmla="*/ 318562 w 607670"/>
                  <a:gd name="connsiteY79" fmla="*/ 175670 h 606754"/>
                  <a:gd name="connsiteX80" fmla="*/ 308959 w 607670"/>
                  <a:gd name="connsiteY80" fmla="*/ 185267 h 606754"/>
                  <a:gd name="connsiteX81" fmla="*/ 303802 w 607670"/>
                  <a:gd name="connsiteY81" fmla="*/ 185267 h 606754"/>
                  <a:gd name="connsiteX82" fmla="*/ 294288 w 607670"/>
                  <a:gd name="connsiteY82" fmla="*/ 175670 h 606754"/>
                  <a:gd name="connsiteX83" fmla="*/ 303802 w 607670"/>
                  <a:gd name="connsiteY83" fmla="*/ 166073 h 606754"/>
                  <a:gd name="connsiteX84" fmla="*/ 260353 w 607670"/>
                  <a:gd name="connsiteY84" fmla="*/ 166073 h 606754"/>
                  <a:gd name="connsiteX85" fmla="*/ 265421 w 607670"/>
                  <a:gd name="connsiteY85" fmla="*/ 166073 h 606754"/>
                  <a:gd name="connsiteX86" fmla="*/ 275024 w 607670"/>
                  <a:gd name="connsiteY86" fmla="*/ 175670 h 606754"/>
                  <a:gd name="connsiteX87" fmla="*/ 265421 w 607670"/>
                  <a:gd name="connsiteY87" fmla="*/ 185267 h 606754"/>
                  <a:gd name="connsiteX88" fmla="*/ 260353 w 607670"/>
                  <a:gd name="connsiteY88" fmla="*/ 185267 h 606754"/>
                  <a:gd name="connsiteX89" fmla="*/ 250750 w 607670"/>
                  <a:gd name="connsiteY89" fmla="*/ 175670 h 606754"/>
                  <a:gd name="connsiteX90" fmla="*/ 260353 w 607670"/>
                  <a:gd name="connsiteY90" fmla="*/ 166073 h 606754"/>
                  <a:gd name="connsiteX91" fmla="*/ 216842 w 607670"/>
                  <a:gd name="connsiteY91" fmla="*/ 166073 h 606754"/>
                  <a:gd name="connsiteX92" fmla="*/ 222014 w 607670"/>
                  <a:gd name="connsiteY92" fmla="*/ 166073 h 606754"/>
                  <a:gd name="connsiteX93" fmla="*/ 231556 w 607670"/>
                  <a:gd name="connsiteY93" fmla="*/ 175670 h 606754"/>
                  <a:gd name="connsiteX94" fmla="*/ 222014 w 607670"/>
                  <a:gd name="connsiteY94" fmla="*/ 185267 h 606754"/>
                  <a:gd name="connsiteX95" fmla="*/ 216842 w 607670"/>
                  <a:gd name="connsiteY95" fmla="*/ 185267 h 606754"/>
                  <a:gd name="connsiteX96" fmla="*/ 207211 w 607670"/>
                  <a:gd name="connsiteY96" fmla="*/ 175670 h 606754"/>
                  <a:gd name="connsiteX97" fmla="*/ 216842 w 607670"/>
                  <a:gd name="connsiteY97" fmla="*/ 166073 h 606754"/>
                  <a:gd name="connsiteX98" fmla="*/ 173327 w 607670"/>
                  <a:gd name="connsiteY98" fmla="*/ 166073 h 606754"/>
                  <a:gd name="connsiteX99" fmla="*/ 178484 w 607670"/>
                  <a:gd name="connsiteY99" fmla="*/ 166073 h 606754"/>
                  <a:gd name="connsiteX100" fmla="*/ 188087 w 607670"/>
                  <a:gd name="connsiteY100" fmla="*/ 175670 h 606754"/>
                  <a:gd name="connsiteX101" fmla="*/ 178484 w 607670"/>
                  <a:gd name="connsiteY101" fmla="*/ 185267 h 606754"/>
                  <a:gd name="connsiteX102" fmla="*/ 173327 w 607670"/>
                  <a:gd name="connsiteY102" fmla="*/ 185267 h 606754"/>
                  <a:gd name="connsiteX103" fmla="*/ 163813 w 607670"/>
                  <a:gd name="connsiteY103" fmla="*/ 175670 h 606754"/>
                  <a:gd name="connsiteX104" fmla="*/ 173327 w 607670"/>
                  <a:gd name="connsiteY104" fmla="*/ 166073 h 606754"/>
                  <a:gd name="connsiteX105" fmla="*/ 129877 w 607670"/>
                  <a:gd name="connsiteY105" fmla="*/ 166073 h 606754"/>
                  <a:gd name="connsiteX106" fmla="*/ 134945 w 607670"/>
                  <a:gd name="connsiteY106" fmla="*/ 166073 h 606754"/>
                  <a:gd name="connsiteX107" fmla="*/ 144548 w 607670"/>
                  <a:gd name="connsiteY107" fmla="*/ 175670 h 606754"/>
                  <a:gd name="connsiteX108" fmla="*/ 134945 w 607670"/>
                  <a:gd name="connsiteY108" fmla="*/ 185267 h 606754"/>
                  <a:gd name="connsiteX109" fmla="*/ 129877 w 607670"/>
                  <a:gd name="connsiteY109" fmla="*/ 185267 h 606754"/>
                  <a:gd name="connsiteX110" fmla="*/ 120274 w 607670"/>
                  <a:gd name="connsiteY110" fmla="*/ 175670 h 606754"/>
                  <a:gd name="connsiteX111" fmla="*/ 129877 w 607670"/>
                  <a:gd name="connsiteY111" fmla="*/ 166073 h 606754"/>
                  <a:gd name="connsiteX112" fmla="*/ 86366 w 607670"/>
                  <a:gd name="connsiteY112" fmla="*/ 166073 h 606754"/>
                  <a:gd name="connsiteX113" fmla="*/ 91538 w 607670"/>
                  <a:gd name="connsiteY113" fmla="*/ 166073 h 606754"/>
                  <a:gd name="connsiteX114" fmla="*/ 101080 w 607670"/>
                  <a:gd name="connsiteY114" fmla="*/ 175670 h 606754"/>
                  <a:gd name="connsiteX115" fmla="*/ 91538 w 607670"/>
                  <a:gd name="connsiteY115" fmla="*/ 185267 h 606754"/>
                  <a:gd name="connsiteX116" fmla="*/ 86366 w 607670"/>
                  <a:gd name="connsiteY116" fmla="*/ 185267 h 606754"/>
                  <a:gd name="connsiteX117" fmla="*/ 76735 w 607670"/>
                  <a:gd name="connsiteY117" fmla="*/ 175670 h 606754"/>
                  <a:gd name="connsiteX118" fmla="*/ 86366 w 607670"/>
                  <a:gd name="connsiteY118" fmla="*/ 166073 h 606754"/>
                  <a:gd name="connsiteX119" fmla="*/ 561830 w 607670"/>
                  <a:gd name="connsiteY119" fmla="*/ 63964 h 606754"/>
                  <a:gd name="connsiteX120" fmla="*/ 598057 w 607670"/>
                  <a:gd name="connsiteY120" fmla="*/ 63964 h 606754"/>
                  <a:gd name="connsiteX121" fmla="*/ 607670 w 607670"/>
                  <a:gd name="connsiteY121" fmla="*/ 73472 h 606754"/>
                  <a:gd name="connsiteX122" fmla="*/ 607670 w 607670"/>
                  <a:gd name="connsiteY122" fmla="*/ 109639 h 606754"/>
                  <a:gd name="connsiteX123" fmla="*/ 598057 w 607670"/>
                  <a:gd name="connsiteY123" fmla="*/ 119237 h 606754"/>
                  <a:gd name="connsiteX124" fmla="*/ 588444 w 607670"/>
                  <a:gd name="connsiteY124" fmla="*/ 109639 h 606754"/>
                  <a:gd name="connsiteX125" fmla="*/ 588444 w 607670"/>
                  <a:gd name="connsiteY125" fmla="*/ 97554 h 606754"/>
                  <a:gd name="connsiteX126" fmla="*/ 374732 w 607670"/>
                  <a:gd name="connsiteY126" fmla="*/ 322732 h 606754"/>
                  <a:gd name="connsiteX127" fmla="*/ 367789 w 607670"/>
                  <a:gd name="connsiteY127" fmla="*/ 325754 h 606754"/>
                  <a:gd name="connsiteX128" fmla="*/ 282429 w 607670"/>
                  <a:gd name="connsiteY128" fmla="*/ 325754 h 606754"/>
                  <a:gd name="connsiteX129" fmla="*/ 93372 w 607670"/>
                  <a:gd name="connsiteY129" fmla="*/ 527028 h 606754"/>
                  <a:gd name="connsiteX130" fmla="*/ 86340 w 607670"/>
                  <a:gd name="connsiteY130" fmla="*/ 530049 h 606754"/>
                  <a:gd name="connsiteX131" fmla="*/ 79753 w 607670"/>
                  <a:gd name="connsiteY131" fmla="*/ 527472 h 606754"/>
                  <a:gd name="connsiteX132" fmla="*/ 79308 w 607670"/>
                  <a:gd name="connsiteY132" fmla="*/ 513965 h 606754"/>
                  <a:gd name="connsiteX133" fmla="*/ 271213 w 607670"/>
                  <a:gd name="connsiteY133" fmla="*/ 309581 h 606754"/>
                  <a:gd name="connsiteX134" fmla="*/ 278245 w 607670"/>
                  <a:gd name="connsiteY134" fmla="*/ 306559 h 606754"/>
                  <a:gd name="connsiteX135" fmla="*/ 363694 w 607670"/>
                  <a:gd name="connsiteY135" fmla="*/ 306559 h 606754"/>
                  <a:gd name="connsiteX136" fmla="*/ 575716 w 607670"/>
                  <a:gd name="connsiteY136" fmla="*/ 83069 h 606754"/>
                  <a:gd name="connsiteX137" fmla="*/ 561830 w 607670"/>
                  <a:gd name="connsiteY137" fmla="*/ 83069 h 606754"/>
                  <a:gd name="connsiteX138" fmla="*/ 552306 w 607670"/>
                  <a:gd name="connsiteY138" fmla="*/ 73472 h 606754"/>
                  <a:gd name="connsiteX139" fmla="*/ 561830 w 607670"/>
                  <a:gd name="connsiteY139" fmla="*/ 63964 h 606754"/>
                  <a:gd name="connsiteX140" fmla="*/ 28413 w 607670"/>
                  <a:gd name="connsiteY140" fmla="*/ 2866 h 606754"/>
                  <a:gd name="connsiteX141" fmla="*/ 41941 w 607670"/>
                  <a:gd name="connsiteY141" fmla="*/ 2866 h 606754"/>
                  <a:gd name="connsiteX142" fmla="*/ 67573 w 607670"/>
                  <a:gd name="connsiteY142" fmla="*/ 28372 h 606754"/>
                  <a:gd name="connsiteX143" fmla="*/ 67573 w 607670"/>
                  <a:gd name="connsiteY143" fmla="*/ 41881 h 606754"/>
                  <a:gd name="connsiteX144" fmla="*/ 53956 w 607670"/>
                  <a:gd name="connsiteY144" fmla="*/ 41881 h 606754"/>
                  <a:gd name="connsiteX145" fmla="*/ 44789 w 607670"/>
                  <a:gd name="connsiteY145" fmla="*/ 32727 h 606754"/>
                  <a:gd name="connsiteX146" fmla="*/ 44789 w 607670"/>
                  <a:gd name="connsiteY146" fmla="*/ 546054 h 606754"/>
                  <a:gd name="connsiteX147" fmla="*/ 60809 w 607670"/>
                  <a:gd name="connsiteY147" fmla="*/ 562051 h 606754"/>
                  <a:gd name="connsiteX148" fmla="*/ 574874 w 607670"/>
                  <a:gd name="connsiteY148" fmla="*/ 562051 h 606754"/>
                  <a:gd name="connsiteX149" fmla="*/ 565618 w 607670"/>
                  <a:gd name="connsiteY149" fmla="*/ 552808 h 606754"/>
                  <a:gd name="connsiteX150" fmla="*/ 565618 w 607670"/>
                  <a:gd name="connsiteY150" fmla="*/ 539300 h 606754"/>
                  <a:gd name="connsiteX151" fmla="*/ 579235 w 607670"/>
                  <a:gd name="connsiteY151" fmla="*/ 539300 h 606754"/>
                  <a:gd name="connsiteX152" fmla="*/ 604778 w 607670"/>
                  <a:gd name="connsiteY152" fmla="*/ 564806 h 606754"/>
                  <a:gd name="connsiteX153" fmla="*/ 604778 w 607670"/>
                  <a:gd name="connsiteY153" fmla="*/ 578404 h 606754"/>
                  <a:gd name="connsiteX154" fmla="*/ 579235 w 607670"/>
                  <a:gd name="connsiteY154" fmla="*/ 603910 h 606754"/>
                  <a:gd name="connsiteX155" fmla="*/ 572382 w 607670"/>
                  <a:gd name="connsiteY155" fmla="*/ 606754 h 606754"/>
                  <a:gd name="connsiteX156" fmla="*/ 565618 w 607670"/>
                  <a:gd name="connsiteY156" fmla="*/ 603910 h 606754"/>
                  <a:gd name="connsiteX157" fmla="*/ 565618 w 607670"/>
                  <a:gd name="connsiteY157" fmla="*/ 590401 h 606754"/>
                  <a:gd name="connsiteX158" fmla="*/ 574874 w 607670"/>
                  <a:gd name="connsiteY158" fmla="*/ 581159 h 606754"/>
                  <a:gd name="connsiteX159" fmla="*/ 60809 w 607670"/>
                  <a:gd name="connsiteY159" fmla="*/ 581159 h 606754"/>
                  <a:gd name="connsiteX160" fmla="*/ 25565 w 607670"/>
                  <a:gd name="connsiteY160" fmla="*/ 546054 h 606754"/>
                  <a:gd name="connsiteX161" fmla="*/ 25565 w 607670"/>
                  <a:gd name="connsiteY161" fmla="*/ 32727 h 606754"/>
                  <a:gd name="connsiteX162" fmla="*/ 16398 w 607670"/>
                  <a:gd name="connsiteY162" fmla="*/ 41881 h 606754"/>
                  <a:gd name="connsiteX163" fmla="*/ 2870 w 607670"/>
                  <a:gd name="connsiteY163" fmla="*/ 41881 h 606754"/>
                  <a:gd name="connsiteX164" fmla="*/ 2870 w 607670"/>
                  <a:gd name="connsiteY164" fmla="*/ 28372 h 60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607670" h="606754">
                    <a:moveTo>
                      <a:pt x="521306" y="508386"/>
                    </a:moveTo>
                    <a:cubicBezTo>
                      <a:pt x="526554" y="508386"/>
                      <a:pt x="530823" y="512654"/>
                      <a:pt x="530823" y="517989"/>
                    </a:cubicBezTo>
                    <a:lnTo>
                      <a:pt x="530823" y="523058"/>
                    </a:lnTo>
                    <a:cubicBezTo>
                      <a:pt x="530823" y="528393"/>
                      <a:pt x="526554" y="532661"/>
                      <a:pt x="521306" y="532661"/>
                    </a:cubicBezTo>
                    <a:cubicBezTo>
                      <a:pt x="515969" y="532661"/>
                      <a:pt x="511700" y="528393"/>
                      <a:pt x="511700" y="523058"/>
                    </a:cubicBezTo>
                    <a:lnTo>
                      <a:pt x="511700" y="517989"/>
                    </a:lnTo>
                    <a:cubicBezTo>
                      <a:pt x="511700" y="512654"/>
                      <a:pt x="515969" y="508386"/>
                      <a:pt x="521306" y="508386"/>
                    </a:cubicBezTo>
                    <a:close/>
                    <a:moveTo>
                      <a:pt x="521306" y="464917"/>
                    </a:moveTo>
                    <a:cubicBezTo>
                      <a:pt x="526554" y="464917"/>
                      <a:pt x="530823" y="469274"/>
                      <a:pt x="530823" y="474520"/>
                    </a:cubicBezTo>
                    <a:lnTo>
                      <a:pt x="530823" y="479678"/>
                    </a:lnTo>
                    <a:cubicBezTo>
                      <a:pt x="530823" y="484924"/>
                      <a:pt x="526554" y="489192"/>
                      <a:pt x="521306" y="489192"/>
                    </a:cubicBezTo>
                    <a:cubicBezTo>
                      <a:pt x="515969" y="489192"/>
                      <a:pt x="511700" y="484924"/>
                      <a:pt x="511700" y="479678"/>
                    </a:cubicBezTo>
                    <a:lnTo>
                      <a:pt x="511700" y="474520"/>
                    </a:lnTo>
                    <a:cubicBezTo>
                      <a:pt x="511700" y="469274"/>
                      <a:pt x="515969" y="464917"/>
                      <a:pt x="521306" y="464917"/>
                    </a:cubicBezTo>
                    <a:close/>
                    <a:moveTo>
                      <a:pt x="521306" y="421590"/>
                    </a:moveTo>
                    <a:cubicBezTo>
                      <a:pt x="526554" y="421590"/>
                      <a:pt x="530823" y="425846"/>
                      <a:pt x="530823" y="431165"/>
                    </a:cubicBezTo>
                    <a:lnTo>
                      <a:pt x="530823" y="436219"/>
                    </a:lnTo>
                    <a:cubicBezTo>
                      <a:pt x="530823" y="441538"/>
                      <a:pt x="526554" y="445794"/>
                      <a:pt x="521306" y="445794"/>
                    </a:cubicBezTo>
                    <a:cubicBezTo>
                      <a:pt x="515969" y="445794"/>
                      <a:pt x="511700" y="441538"/>
                      <a:pt x="511700" y="436219"/>
                    </a:cubicBezTo>
                    <a:lnTo>
                      <a:pt x="511700" y="431165"/>
                    </a:lnTo>
                    <a:cubicBezTo>
                      <a:pt x="511700" y="425846"/>
                      <a:pt x="515969" y="421590"/>
                      <a:pt x="521306" y="421590"/>
                    </a:cubicBezTo>
                    <a:close/>
                    <a:moveTo>
                      <a:pt x="521306" y="378122"/>
                    </a:moveTo>
                    <a:cubicBezTo>
                      <a:pt x="526554" y="378122"/>
                      <a:pt x="530823" y="382378"/>
                      <a:pt x="530823" y="387697"/>
                    </a:cubicBezTo>
                    <a:lnTo>
                      <a:pt x="530823" y="392751"/>
                    </a:lnTo>
                    <a:cubicBezTo>
                      <a:pt x="530823" y="398070"/>
                      <a:pt x="526554" y="402326"/>
                      <a:pt x="521306" y="402326"/>
                    </a:cubicBezTo>
                    <a:cubicBezTo>
                      <a:pt x="515969" y="402326"/>
                      <a:pt x="511700" y="398070"/>
                      <a:pt x="511700" y="392751"/>
                    </a:cubicBezTo>
                    <a:lnTo>
                      <a:pt x="511700" y="387697"/>
                    </a:lnTo>
                    <a:cubicBezTo>
                      <a:pt x="511700" y="382378"/>
                      <a:pt x="515969" y="378122"/>
                      <a:pt x="521306" y="378122"/>
                    </a:cubicBezTo>
                    <a:close/>
                    <a:moveTo>
                      <a:pt x="521306" y="334653"/>
                    </a:moveTo>
                    <a:cubicBezTo>
                      <a:pt x="526554" y="334653"/>
                      <a:pt x="530823" y="339007"/>
                      <a:pt x="530823" y="344249"/>
                    </a:cubicBezTo>
                    <a:lnTo>
                      <a:pt x="530823" y="349402"/>
                    </a:lnTo>
                    <a:cubicBezTo>
                      <a:pt x="530823" y="354644"/>
                      <a:pt x="526554" y="358998"/>
                      <a:pt x="521306" y="358998"/>
                    </a:cubicBezTo>
                    <a:cubicBezTo>
                      <a:pt x="515969" y="358998"/>
                      <a:pt x="511700" y="354644"/>
                      <a:pt x="511700" y="349402"/>
                    </a:cubicBezTo>
                    <a:lnTo>
                      <a:pt x="511700" y="344249"/>
                    </a:lnTo>
                    <a:cubicBezTo>
                      <a:pt x="511700" y="339007"/>
                      <a:pt x="515969" y="334653"/>
                      <a:pt x="521306" y="334653"/>
                    </a:cubicBezTo>
                    <a:close/>
                    <a:moveTo>
                      <a:pt x="521306" y="291256"/>
                    </a:moveTo>
                    <a:cubicBezTo>
                      <a:pt x="526554" y="291256"/>
                      <a:pt x="530823" y="295524"/>
                      <a:pt x="530823" y="300859"/>
                    </a:cubicBezTo>
                    <a:lnTo>
                      <a:pt x="530823" y="305928"/>
                    </a:lnTo>
                    <a:cubicBezTo>
                      <a:pt x="530823" y="311263"/>
                      <a:pt x="526554" y="315531"/>
                      <a:pt x="521306" y="315531"/>
                    </a:cubicBezTo>
                    <a:cubicBezTo>
                      <a:pt x="515969" y="315531"/>
                      <a:pt x="511700" y="311263"/>
                      <a:pt x="511700" y="305928"/>
                    </a:cubicBezTo>
                    <a:lnTo>
                      <a:pt x="511700" y="300859"/>
                    </a:lnTo>
                    <a:cubicBezTo>
                      <a:pt x="511700" y="295524"/>
                      <a:pt x="515969" y="291256"/>
                      <a:pt x="521306" y="291256"/>
                    </a:cubicBezTo>
                    <a:close/>
                    <a:moveTo>
                      <a:pt x="521306" y="247787"/>
                    </a:moveTo>
                    <a:cubicBezTo>
                      <a:pt x="526554" y="247787"/>
                      <a:pt x="530823" y="252055"/>
                      <a:pt x="530823" y="257390"/>
                    </a:cubicBezTo>
                    <a:lnTo>
                      <a:pt x="530823" y="262459"/>
                    </a:lnTo>
                    <a:cubicBezTo>
                      <a:pt x="530823" y="267794"/>
                      <a:pt x="526554" y="272062"/>
                      <a:pt x="521306" y="272062"/>
                    </a:cubicBezTo>
                    <a:cubicBezTo>
                      <a:pt x="515969" y="272062"/>
                      <a:pt x="511700" y="267794"/>
                      <a:pt x="511700" y="262459"/>
                    </a:cubicBezTo>
                    <a:lnTo>
                      <a:pt x="511700" y="257390"/>
                    </a:lnTo>
                    <a:cubicBezTo>
                      <a:pt x="511700" y="252055"/>
                      <a:pt x="515969" y="247787"/>
                      <a:pt x="521306" y="247787"/>
                    </a:cubicBezTo>
                    <a:close/>
                    <a:moveTo>
                      <a:pt x="521306" y="204460"/>
                    </a:moveTo>
                    <a:cubicBezTo>
                      <a:pt x="526554" y="204460"/>
                      <a:pt x="530823" y="208728"/>
                      <a:pt x="530823" y="213974"/>
                    </a:cubicBezTo>
                    <a:lnTo>
                      <a:pt x="530823" y="219132"/>
                    </a:lnTo>
                    <a:cubicBezTo>
                      <a:pt x="530823" y="224378"/>
                      <a:pt x="526554" y="228735"/>
                      <a:pt x="521306" y="228735"/>
                    </a:cubicBezTo>
                    <a:cubicBezTo>
                      <a:pt x="515969" y="228735"/>
                      <a:pt x="511700" y="224378"/>
                      <a:pt x="511700" y="219132"/>
                    </a:cubicBezTo>
                    <a:lnTo>
                      <a:pt x="511700" y="213974"/>
                    </a:lnTo>
                    <a:cubicBezTo>
                      <a:pt x="511700" y="208728"/>
                      <a:pt x="515969" y="204460"/>
                      <a:pt x="521306" y="204460"/>
                    </a:cubicBezTo>
                    <a:close/>
                    <a:moveTo>
                      <a:pt x="434289" y="166073"/>
                    </a:moveTo>
                    <a:lnTo>
                      <a:pt x="439442" y="166073"/>
                    </a:lnTo>
                    <a:cubicBezTo>
                      <a:pt x="444684" y="166073"/>
                      <a:pt x="449038" y="170427"/>
                      <a:pt x="449038" y="175670"/>
                    </a:cubicBezTo>
                    <a:cubicBezTo>
                      <a:pt x="449038" y="181002"/>
                      <a:pt x="444684" y="185267"/>
                      <a:pt x="439442" y="185267"/>
                    </a:cubicBezTo>
                    <a:lnTo>
                      <a:pt x="434289" y="185267"/>
                    </a:lnTo>
                    <a:cubicBezTo>
                      <a:pt x="429047" y="185267"/>
                      <a:pt x="424693" y="181002"/>
                      <a:pt x="424693" y="175670"/>
                    </a:cubicBezTo>
                    <a:cubicBezTo>
                      <a:pt x="424693" y="170427"/>
                      <a:pt x="429047" y="166073"/>
                      <a:pt x="434289" y="166073"/>
                    </a:cubicBezTo>
                    <a:close/>
                    <a:moveTo>
                      <a:pt x="390828" y="166073"/>
                    </a:moveTo>
                    <a:lnTo>
                      <a:pt x="395896" y="166073"/>
                    </a:lnTo>
                    <a:cubicBezTo>
                      <a:pt x="401231" y="166073"/>
                      <a:pt x="405499" y="170427"/>
                      <a:pt x="405499" y="175670"/>
                    </a:cubicBezTo>
                    <a:cubicBezTo>
                      <a:pt x="405499" y="181002"/>
                      <a:pt x="401231" y="185267"/>
                      <a:pt x="395896" y="185267"/>
                    </a:cubicBezTo>
                    <a:lnTo>
                      <a:pt x="390828" y="185267"/>
                    </a:lnTo>
                    <a:cubicBezTo>
                      <a:pt x="385493" y="185267"/>
                      <a:pt x="381225" y="181002"/>
                      <a:pt x="381225" y="175670"/>
                    </a:cubicBezTo>
                    <a:cubicBezTo>
                      <a:pt x="381225" y="170427"/>
                      <a:pt x="385493" y="166073"/>
                      <a:pt x="390828" y="166073"/>
                    </a:cubicBezTo>
                    <a:close/>
                    <a:moveTo>
                      <a:pt x="347317" y="166073"/>
                    </a:moveTo>
                    <a:lnTo>
                      <a:pt x="352400" y="166073"/>
                    </a:lnTo>
                    <a:cubicBezTo>
                      <a:pt x="357751" y="166073"/>
                      <a:pt x="362031" y="170427"/>
                      <a:pt x="362031" y="175670"/>
                    </a:cubicBezTo>
                    <a:cubicBezTo>
                      <a:pt x="362031" y="181002"/>
                      <a:pt x="357751" y="185267"/>
                      <a:pt x="352400" y="185267"/>
                    </a:cubicBezTo>
                    <a:lnTo>
                      <a:pt x="347317" y="185267"/>
                    </a:lnTo>
                    <a:cubicBezTo>
                      <a:pt x="341966" y="185267"/>
                      <a:pt x="337686" y="181002"/>
                      <a:pt x="337686" y="175670"/>
                    </a:cubicBezTo>
                    <a:cubicBezTo>
                      <a:pt x="337686" y="170427"/>
                      <a:pt x="341966" y="166073"/>
                      <a:pt x="347317" y="166073"/>
                    </a:cubicBezTo>
                    <a:close/>
                    <a:moveTo>
                      <a:pt x="303802" y="166073"/>
                    </a:moveTo>
                    <a:lnTo>
                      <a:pt x="308959" y="166073"/>
                    </a:lnTo>
                    <a:cubicBezTo>
                      <a:pt x="314205" y="166073"/>
                      <a:pt x="318562" y="170427"/>
                      <a:pt x="318562" y="175670"/>
                    </a:cubicBezTo>
                    <a:cubicBezTo>
                      <a:pt x="318562" y="181002"/>
                      <a:pt x="314205" y="185267"/>
                      <a:pt x="308959" y="185267"/>
                    </a:cubicBezTo>
                    <a:lnTo>
                      <a:pt x="303802" y="185267"/>
                    </a:lnTo>
                    <a:cubicBezTo>
                      <a:pt x="298556" y="185267"/>
                      <a:pt x="294288" y="181002"/>
                      <a:pt x="294288" y="175670"/>
                    </a:cubicBezTo>
                    <a:cubicBezTo>
                      <a:pt x="294288" y="170427"/>
                      <a:pt x="298556" y="166073"/>
                      <a:pt x="303802" y="166073"/>
                    </a:cubicBezTo>
                    <a:close/>
                    <a:moveTo>
                      <a:pt x="260353" y="166073"/>
                    </a:moveTo>
                    <a:lnTo>
                      <a:pt x="265421" y="166073"/>
                    </a:lnTo>
                    <a:cubicBezTo>
                      <a:pt x="270756" y="166073"/>
                      <a:pt x="275024" y="170427"/>
                      <a:pt x="275024" y="175670"/>
                    </a:cubicBezTo>
                    <a:cubicBezTo>
                      <a:pt x="275024" y="181002"/>
                      <a:pt x="270756" y="185267"/>
                      <a:pt x="265421" y="185267"/>
                    </a:cubicBezTo>
                    <a:lnTo>
                      <a:pt x="260353" y="185267"/>
                    </a:lnTo>
                    <a:cubicBezTo>
                      <a:pt x="255018" y="185267"/>
                      <a:pt x="250750" y="181002"/>
                      <a:pt x="250750" y="175670"/>
                    </a:cubicBezTo>
                    <a:cubicBezTo>
                      <a:pt x="250750" y="170427"/>
                      <a:pt x="255018" y="166073"/>
                      <a:pt x="260353" y="166073"/>
                    </a:cubicBezTo>
                    <a:close/>
                    <a:moveTo>
                      <a:pt x="216842" y="166073"/>
                    </a:moveTo>
                    <a:lnTo>
                      <a:pt x="222014" y="166073"/>
                    </a:lnTo>
                    <a:cubicBezTo>
                      <a:pt x="227276" y="166073"/>
                      <a:pt x="231556" y="170427"/>
                      <a:pt x="231556" y="175670"/>
                    </a:cubicBezTo>
                    <a:cubicBezTo>
                      <a:pt x="231556" y="181002"/>
                      <a:pt x="227276" y="185267"/>
                      <a:pt x="222014" y="185267"/>
                    </a:cubicBezTo>
                    <a:lnTo>
                      <a:pt x="216842" y="185267"/>
                    </a:lnTo>
                    <a:cubicBezTo>
                      <a:pt x="211581" y="185267"/>
                      <a:pt x="207211" y="181002"/>
                      <a:pt x="207211" y="175670"/>
                    </a:cubicBezTo>
                    <a:cubicBezTo>
                      <a:pt x="207211" y="170427"/>
                      <a:pt x="211581" y="166073"/>
                      <a:pt x="216842" y="166073"/>
                    </a:cubicBezTo>
                    <a:close/>
                    <a:moveTo>
                      <a:pt x="173327" y="166073"/>
                    </a:moveTo>
                    <a:lnTo>
                      <a:pt x="178484" y="166073"/>
                    </a:lnTo>
                    <a:cubicBezTo>
                      <a:pt x="183730" y="166073"/>
                      <a:pt x="188087" y="170427"/>
                      <a:pt x="188087" y="175670"/>
                    </a:cubicBezTo>
                    <a:cubicBezTo>
                      <a:pt x="188087" y="181002"/>
                      <a:pt x="183730" y="185267"/>
                      <a:pt x="178484" y="185267"/>
                    </a:cubicBezTo>
                    <a:lnTo>
                      <a:pt x="173327" y="185267"/>
                    </a:lnTo>
                    <a:cubicBezTo>
                      <a:pt x="168081" y="185267"/>
                      <a:pt x="163813" y="181002"/>
                      <a:pt x="163813" y="175670"/>
                    </a:cubicBezTo>
                    <a:cubicBezTo>
                      <a:pt x="163813" y="170427"/>
                      <a:pt x="168081" y="166073"/>
                      <a:pt x="173327" y="166073"/>
                    </a:cubicBezTo>
                    <a:close/>
                    <a:moveTo>
                      <a:pt x="129877" y="166073"/>
                    </a:moveTo>
                    <a:lnTo>
                      <a:pt x="134945" y="166073"/>
                    </a:lnTo>
                    <a:cubicBezTo>
                      <a:pt x="140280" y="166073"/>
                      <a:pt x="144548" y="170427"/>
                      <a:pt x="144548" y="175670"/>
                    </a:cubicBezTo>
                    <a:cubicBezTo>
                      <a:pt x="144548" y="181002"/>
                      <a:pt x="140280" y="185267"/>
                      <a:pt x="134945" y="185267"/>
                    </a:cubicBezTo>
                    <a:lnTo>
                      <a:pt x="129877" y="185267"/>
                    </a:lnTo>
                    <a:cubicBezTo>
                      <a:pt x="124542" y="185267"/>
                      <a:pt x="120274" y="181002"/>
                      <a:pt x="120274" y="175670"/>
                    </a:cubicBezTo>
                    <a:cubicBezTo>
                      <a:pt x="120274" y="170427"/>
                      <a:pt x="124542" y="166073"/>
                      <a:pt x="129877" y="166073"/>
                    </a:cubicBezTo>
                    <a:close/>
                    <a:moveTo>
                      <a:pt x="86366" y="166073"/>
                    </a:moveTo>
                    <a:lnTo>
                      <a:pt x="91538" y="166073"/>
                    </a:lnTo>
                    <a:cubicBezTo>
                      <a:pt x="96800" y="166073"/>
                      <a:pt x="101080" y="170427"/>
                      <a:pt x="101080" y="175670"/>
                    </a:cubicBezTo>
                    <a:cubicBezTo>
                      <a:pt x="101080" y="181002"/>
                      <a:pt x="96800" y="185267"/>
                      <a:pt x="91538" y="185267"/>
                    </a:cubicBezTo>
                    <a:lnTo>
                      <a:pt x="86366" y="185267"/>
                    </a:lnTo>
                    <a:cubicBezTo>
                      <a:pt x="81105" y="185267"/>
                      <a:pt x="76735" y="181002"/>
                      <a:pt x="76735" y="175670"/>
                    </a:cubicBezTo>
                    <a:cubicBezTo>
                      <a:pt x="76735" y="170427"/>
                      <a:pt x="81105" y="166073"/>
                      <a:pt x="86366" y="166073"/>
                    </a:cubicBezTo>
                    <a:close/>
                    <a:moveTo>
                      <a:pt x="561830" y="63964"/>
                    </a:moveTo>
                    <a:lnTo>
                      <a:pt x="598057" y="63964"/>
                    </a:lnTo>
                    <a:cubicBezTo>
                      <a:pt x="603309" y="63964"/>
                      <a:pt x="607670" y="68229"/>
                      <a:pt x="607670" y="73472"/>
                    </a:cubicBezTo>
                    <a:lnTo>
                      <a:pt x="607670" y="109639"/>
                    </a:lnTo>
                    <a:cubicBezTo>
                      <a:pt x="607670" y="114882"/>
                      <a:pt x="603309" y="119237"/>
                      <a:pt x="598057" y="119237"/>
                    </a:cubicBezTo>
                    <a:cubicBezTo>
                      <a:pt x="592716" y="119237"/>
                      <a:pt x="588444" y="114882"/>
                      <a:pt x="588444" y="109639"/>
                    </a:cubicBezTo>
                    <a:lnTo>
                      <a:pt x="588444" y="97554"/>
                    </a:lnTo>
                    <a:lnTo>
                      <a:pt x="374732" y="322732"/>
                    </a:lnTo>
                    <a:cubicBezTo>
                      <a:pt x="372951" y="324687"/>
                      <a:pt x="370459" y="325754"/>
                      <a:pt x="367789" y="325754"/>
                    </a:cubicBezTo>
                    <a:lnTo>
                      <a:pt x="282429" y="325754"/>
                    </a:lnTo>
                    <a:lnTo>
                      <a:pt x="93372" y="527028"/>
                    </a:lnTo>
                    <a:cubicBezTo>
                      <a:pt x="91503" y="529071"/>
                      <a:pt x="88921" y="530049"/>
                      <a:pt x="86340" y="530049"/>
                    </a:cubicBezTo>
                    <a:cubicBezTo>
                      <a:pt x="84026" y="530049"/>
                      <a:pt x="81623" y="529249"/>
                      <a:pt x="79753" y="527472"/>
                    </a:cubicBezTo>
                    <a:cubicBezTo>
                      <a:pt x="75926" y="523829"/>
                      <a:pt x="75748" y="517786"/>
                      <a:pt x="79308" y="513965"/>
                    </a:cubicBezTo>
                    <a:lnTo>
                      <a:pt x="271213" y="309581"/>
                    </a:lnTo>
                    <a:cubicBezTo>
                      <a:pt x="273083" y="307714"/>
                      <a:pt x="275575" y="306559"/>
                      <a:pt x="278245" y="306559"/>
                    </a:cubicBezTo>
                    <a:lnTo>
                      <a:pt x="363694" y="306559"/>
                    </a:lnTo>
                    <a:lnTo>
                      <a:pt x="575716" y="83069"/>
                    </a:lnTo>
                    <a:lnTo>
                      <a:pt x="561830" y="83069"/>
                    </a:lnTo>
                    <a:cubicBezTo>
                      <a:pt x="556578" y="83069"/>
                      <a:pt x="552306" y="78804"/>
                      <a:pt x="552306" y="73472"/>
                    </a:cubicBezTo>
                    <a:cubicBezTo>
                      <a:pt x="552306" y="68229"/>
                      <a:pt x="556578" y="63964"/>
                      <a:pt x="561830" y="63964"/>
                    </a:cubicBezTo>
                    <a:close/>
                    <a:moveTo>
                      <a:pt x="28413" y="2866"/>
                    </a:moveTo>
                    <a:cubicBezTo>
                      <a:pt x="32151" y="-956"/>
                      <a:pt x="38203" y="-956"/>
                      <a:pt x="41941" y="2866"/>
                    </a:cubicBezTo>
                    <a:lnTo>
                      <a:pt x="67573" y="28372"/>
                    </a:lnTo>
                    <a:cubicBezTo>
                      <a:pt x="71311" y="32105"/>
                      <a:pt x="71311" y="38148"/>
                      <a:pt x="67573" y="41881"/>
                    </a:cubicBezTo>
                    <a:cubicBezTo>
                      <a:pt x="63835" y="45702"/>
                      <a:pt x="57783" y="45702"/>
                      <a:pt x="53956" y="41881"/>
                    </a:cubicBezTo>
                    <a:lnTo>
                      <a:pt x="44789" y="32727"/>
                    </a:lnTo>
                    <a:lnTo>
                      <a:pt x="44789" y="546054"/>
                    </a:lnTo>
                    <a:cubicBezTo>
                      <a:pt x="44789" y="554853"/>
                      <a:pt x="51998" y="562051"/>
                      <a:pt x="60809" y="562051"/>
                    </a:cubicBezTo>
                    <a:lnTo>
                      <a:pt x="574874" y="562051"/>
                    </a:lnTo>
                    <a:lnTo>
                      <a:pt x="565618" y="552808"/>
                    </a:lnTo>
                    <a:cubicBezTo>
                      <a:pt x="561880" y="549076"/>
                      <a:pt x="561880" y="543032"/>
                      <a:pt x="565618" y="539300"/>
                    </a:cubicBezTo>
                    <a:cubicBezTo>
                      <a:pt x="569356" y="535567"/>
                      <a:pt x="575497" y="535567"/>
                      <a:pt x="579235" y="539300"/>
                    </a:cubicBezTo>
                    <a:lnTo>
                      <a:pt x="604778" y="564806"/>
                    </a:lnTo>
                    <a:cubicBezTo>
                      <a:pt x="608516" y="568539"/>
                      <a:pt x="608516" y="574671"/>
                      <a:pt x="604778" y="578404"/>
                    </a:cubicBezTo>
                    <a:lnTo>
                      <a:pt x="579235" y="603910"/>
                    </a:lnTo>
                    <a:cubicBezTo>
                      <a:pt x="577366" y="605776"/>
                      <a:pt x="574874" y="606754"/>
                      <a:pt x="572382" y="606754"/>
                    </a:cubicBezTo>
                    <a:cubicBezTo>
                      <a:pt x="569979" y="606754"/>
                      <a:pt x="567487" y="605776"/>
                      <a:pt x="565618" y="603910"/>
                    </a:cubicBezTo>
                    <a:cubicBezTo>
                      <a:pt x="561880" y="600177"/>
                      <a:pt x="561880" y="594134"/>
                      <a:pt x="565618" y="590401"/>
                    </a:cubicBezTo>
                    <a:lnTo>
                      <a:pt x="574874" y="581159"/>
                    </a:lnTo>
                    <a:lnTo>
                      <a:pt x="60809" y="581159"/>
                    </a:lnTo>
                    <a:cubicBezTo>
                      <a:pt x="41407" y="581159"/>
                      <a:pt x="25565" y="565428"/>
                      <a:pt x="25565" y="546054"/>
                    </a:cubicBezTo>
                    <a:lnTo>
                      <a:pt x="25565" y="32727"/>
                    </a:lnTo>
                    <a:lnTo>
                      <a:pt x="16398" y="41881"/>
                    </a:lnTo>
                    <a:cubicBezTo>
                      <a:pt x="12660" y="45702"/>
                      <a:pt x="6608" y="45702"/>
                      <a:pt x="2870" y="41881"/>
                    </a:cubicBezTo>
                    <a:cubicBezTo>
                      <a:pt x="-957" y="38148"/>
                      <a:pt x="-957" y="32105"/>
                      <a:pt x="2870" y="28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îṡ1íḋe"/>
              <p:cNvSpPr txBox="1"/>
              <p:nvPr/>
            </p:nvSpPr>
            <p:spPr>
              <a:xfrm>
                <a:off x="2474556" y="3489174"/>
                <a:ext cx="914400" cy="52172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zh-CN" altLang="en-US" b="1"/>
                  <a:t>关键词</a:t>
                </a:r>
                <a:endParaRPr lang="zh-CN" altLang="en-US" b="1" dirty="0"/>
              </a:p>
            </p:txBody>
          </p:sp>
        </p:grpSp>
        <p:grpSp>
          <p:nvGrpSpPr>
            <p:cNvPr id="5" name="íṧľîḋè"/>
            <p:cNvGrpSpPr/>
            <p:nvPr/>
          </p:nvGrpSpPr>
          <p:grpSpPr>
            <a:xfrm>
              <a:off x="1137751" y="5051453"/>
              <a:ext cx="3492795" cy="906499"/>
              <a:chOff x="3155538" y="4871732"/>
              <a:chExt cx="3492795" cy="906499"/>
            </a:xfrm>
          </p:grpSpPr>
          <p:sp>
            <p:nvSpPr>
              <p:cNvPr id="29" name="îšlíḓè"/>
              <p:cNvSpPr/>
              <p:nvPr/>
            </p:nvSpPr>
            <p:spPr bwMode="auto">
              <a:xfrm>
                <a:off x="3155538" y="5222871"/>
                <a:ext cx="3492795" cy="55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/>
                  <a:t>此部分内容作为文字排版占位显示（建议使用主题字体）</a:t>
                </a:r>
                <a:br>
                  <a:rPr lang="zh-CN" altLang="en-US" sz="1000"/>
                </a:br>
                <a:r>
                  <a:rPr lang="zh-CN" altLang="en-US" sz="1000"/>
                  <a:t>如需更改请在（设置形状格式）菜单下（文本选项）中调整</a:t>
                </a:r>
                <a:endParaRPr lang="zh-CN" altLang="en-US" sz="1000" dirty="0"/>
              </a:p>
            </p:txBody>
          </p:sp>
          <p:sp>
            <p:nvSpPr>
              <p:cNvPr id="30" name="íşḻïďe"/>
              <p:cNvSpPr txBox="1"/>
              <p:nvPr/>
            </p:nvSpPr>
            <p:spPr bwMode="auto">
              <a:xfrm>
                <a:off x="3155538" y="4871732"/>
                <a:ext cx="3492795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sz="1800" b="1"/>
                  <a:t>标题文本预设</a:t>
                </a:r>
                <a:endParaRPr lang="zh-CN" altLang="en-US" sz="1800" b="1" dirty="0"/>
              </a:p>
            </p:txBody>
          </p:sp>
        </p:grpSp>
        <p:grpSp>
          <p:nvGrpSpPr>
            <p:cNvPr id="6" name="îṣḻiḓé"/>
            <p:cNvGrpSpPr/>
            <p:nvPr/>
          </p:nvGrpSpPr>
          <p:grpSpPr>
            <a:xfrm>
              <a:off x="5593363" y="2132070"/>
              <a:ext cx="2730040" cy="1101442"/>
              <a:chOff x="983432" y="1665617"/>
              <a:chExt cx="2730040" cy="1101442"/>
            </a:xfrm>
          </p:grpSpPr>
          <p:sp>
            <p:nvSpPr>
              <p:cNvPr id="26" name="ïṣľíde"/>
              <p:cNvSpPr/>
              <p:nvPr/>
            </p:nvSpPr>
            <p:spPr>
              <a:xfrm>
                <a:off x="983432" y="2288515"/>
                <a:ext cx="2730040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7" name="îṩľídè"/>
              <p:cNvSpPr/>
              <p:nvPr/>
            </p:nvSpPr>
            <p:spPr>
              <a:xfrm>
                <a:off x="983432" y="1665617"/>
                <a:ext cx="1680474" cy="67213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r>
                  <a:rPr lang="en-US" altLang="zh-CN" sz="3600">
                    <a:solidFill>
                      <a:schemeClr val="accent1">
                        <a:lumMod val="100000"/>
                      </a:schemeClr>
                    </a:solidFill>
                    <a:effectLst/>
                    <a:latin typeface="Impact" panose="020B0806030902050204" pitchFamily="34" charset="0"/>
                  </a:rPr>
                  <a:t>45%</a:t>
                </a:r>
                <a:endParaRPr lang="en-US" altLang="zh-CN" sz="36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Impact" panose="020B0806030902050204" pitchFamily="34" charset="0"/>
                </a:endParaRPr>
              </a:p>
            </p:txBody>
          </p:sp>
          <p:sp>
            <p:nvSpPr>
              <p:cNvPr id="28" name="îṣḻîḑe"/>
              <p:cNvSpPr/>
              <p:nvPr/>
            </p:nvSpPr>
            <p:spPr>
              <a:xfrm>
                <a:off x="2005384" y="1904359"/>
                <a:ext cx="1708088" cy="26390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1"/>
                    </a:solidFill>
                    <a:effectLst/>
                  </a:rPr>
                  <a:t>标题文本预设</a:t>
                </a:r>
                <a:endParaRPr lang="zh-CN" altLang="en-US" sz="1400" b="1" dirty="0">
                  <a:solidFill>
                    <a:schemeClr val="accent1"/>
                  </a:solidFill>
                  <a:effectLst/>
                </a:endParaRPr>
              </a:p>
            </p:txBody>
          </p:sp>
        </p:grpSp>
        <p:grpSp>
          <p:nvGrpSpPr>
            <p:cNvPr id="7" name="îš1iḍe"/>
            <p:cNvGrpSpPr/>
            <p:nvPr/>
          </p:nvGrpSpPr>
          <p:grpSpPr>
            <a:xfrm>
              <a:off x="5593363" y="3494290"/>
              <a:ext cx="2730040" cy="1101442"/>
              <a:chOff x="983432" y="1665617"/>
              <a:chExt cx="2730040" cy="1101442"/>
            </a:xfrm>
          </p:grpSpPr>
          <p:sp>
            <p:nvSpPr>
              <p:cNvPr id="23" name="îs1iďè"/>
              <p:cNvSpPr/>
              <p:nvPr/>
            </p:nvSpPr>
            <p:spPr>
              <a:xfrm>
                <a:off x="983432" y="2288515"/>
                <a:ext cx="2730040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4" name="îSlíďé"/>
              <p:cNvSpPr/>
              <p:nvPr/>
            </p:nvSpPr>
            <p:spPr>
              <a:xfrm>
                <a:off x="983432" y="1665617"/>
                <a:ext cx="1680474" cy="67213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r>
                  <a:rPr lang="en-US" altLang="zh-CN" sz="3600">
                    <a:solidFill>
                      <a:schemeClr val="accent2"/>
                    </a:solidFill>
                    <a:effectLst/>
                    <a:latin typeface="Impact" panose="020B0806030902050204" pitchFamily="34" charset="0"/>
                  </a:rPr>
                  <a:t>66%</a:t>
                </a:r>
                <a:endParaRPr lang="en-US" altLang="zh-CN" sz="3600" dirty="0">
                  <a:solidFill>
                    <a:schemeClr val="accent2"/>
                  </a:solidFill>
                  <a:effectLst/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îSḷíde"/>
              <p:cNvSpPr/>
              <p:nvPr/>
            </p:nvSpPr>
            <p:spPr>
              <a:xfrm>
                <a:off x="2005384" y="1904359"/>
                <a:ext cx="1708088" cy="26390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2"/>
                    </a:solidFill>
                    <a:effectLst/>
                  </a:rPr>
                  <a:t>标题文本预设</a:t>
                </a:r>
                <a:endParaRPr lang="zh-CN" altLang="en-US" sz="1400" b="1" dirty="0">
                  <a:solidFill>
                    <a:schemeClr val="accent2"/>
                  </a:solidFill>
                  <a:effectLst/>
                </a:endParaRPr>
              </a:p>
            </p:txBody>
          </p:sp>
        </p:grpSp>
        <p:grpSp>
          <p:nvGrpSpPr>
            <p:cNvPr id="8" name="ïšliḑê"/>
            <p:cNvGrpSpPr/>
            <p:nvPr/>
          </p:nvGrpSpPr>
          <p:grpSpPr>
            <a:xfrm>
              <a:off x="8834379" y="3494290"/>
              <a:ext cx="2461718" cy="1101442"/>
              <a:chOff x="983432" y="1665617"/>
              <a:chExt cx="2461718" cy="1101442"/>
            </a:xfrm>
          </p:grpSpPr>
          <p:sp>
            <p:nvSpPr>
              <p:cNvPr id="20" name="ïślïďé"/>
              <p:cNvSpPr/>
              <p:nvPr/>
            </p:nvSpPr>
            <p:spPr>
              <a:xfrm>
                <a:off x="983432" y="2288515"/>
                <a:ext cx="2301181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100">
                  <a:solidFill>
                    <a:schemeClr val="dk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1" name="î$ḷïḓe"/>
              <p:cNvSpPr/>
              <p:nvPr/>
            </p:nvSpPr>
            <p:spPr>
              <a:xfrm>
                <a:off x="983432" y="1665617"/>
                <a:ext cx="1680474" cy="67213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r>
                  <a:rPr lang="en-US" altLang="zh-CN" sz="3600">
                    <a:solidFill>
                      <a:schemeClr val="accent5"/>
                    </a:solidFill>
                    <a:effectLst/>
                    <a:latin typeface="Impact" panose="020B0806030902050204" pitchFamily="34" charset="0"/>
                  </a:rPr>
                  <a:t>26%</a:t>
                </a:r>
                <a:endParaRPr lang="en-US" altLang="zh-CN" sz="3600" dirty="0">
                  <a:solidFill>
                    <a:schemeClr val="accent5"/>
                  </a:solidFill>
                  <a:effectLst/>
                  <a:latin typeface="Impact" panose="020B0806030902050204" pitchFamily="34" charset="0"/>
                </a:endParaRPr>
              </a:p>
            </p:txBody>
          </p:sp>
          <p:sp>
            <p:nvSpPr>
              <p:cNvPr id="22" name="íŝľîḋê"/>
              <p:cNvSpPr/>
              <p:nvPr/>
            </p:nvSpPr>
            <p:spPr>
              <a:xfrm>
                <a:off x="2005384" y="1904359"/>
                <a:ext cx="1439766" cy="26390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5"/>
                    </a:solidFill>
                    <a:effectLst/>
                  </a:rPr>
                  <a:t>标题文本预设</a:t>
                </a:r>
                <a:endParaRPr lang="zh-CN" altLang="en-US" sz="1400" b="1" dirty="0">
                  <a:solidFill>
                    <a:schemeClr val="accent5"/>
                  </a:solidFill>
                  <a:effectLst/>
                </a:endParaRPr>
              </a:p>
            </p:txBody>
          </p:sp>
        </p:grpSp>
        <p:grpSp>
          <p:nvGrpSpPr>
            <p:cNvPr id="9" name="íŝľiḍê"/>
            <p:cNvGrpSpPr/>
            <p:nvPr/>
          </p:nvGrpSpPr>
          <p:grpSpPr>
            <a:xfrm>
              <a:off x="8834379" y="2125790"/>
              <a:ext cx="2461718" cy="1101442"/>
              <a:chOff x="983432" y="1665617"/>
              <a:chExt cx="2461718" cy="1101442"/>
            </a:xfrm>
          </p:grpSpPr>
          <p:sp>
            <p:nvSpPr>
              <p:cNvPr id="17" name="iṣḷiḓe"/>
              <p:cNvSpPr/>
              <p:nvPr/>
            </p:nvSpPr>
            <p:spPr>
              <a:xfrm>
                <a:off x="983432" y="2288515"/>
                <a:ext cx="2301181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100">
                  <a:solidFill>
                    <a:schemeClr val="dk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18" name="ï$ľïḓe"/>
              <p:cNvSpPr/>
              <p:nvPr/>
            </p:nvSpPr>
            <p:spPr>
              <a:xfrm>
                <a:off x="983432" y="1665617"/>
                <a:ext cx="1680474" cy="67213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r>
                  <a:rPr lang="en-US" altLang="zh-CN" sz="3600">
                    <a:solidFill>
                      <a:schemeClr val="accent4"/>
                    </a:solidFill>
                    <a:effectLst/>
                    <a:latin typeface="Impact" panose="020B0806030902050204" pitchFamily="34" charset="0"/>
                  </a:rPr>
                  <a:t>30%</a:t>
                </a:r>
                <a:endParaRPr lang="en-US" altLang="zh-CN" sz="3600" dirty="0">
                  <a:solidFill>
                    <a:schemeClr val="accent4"/>
                  </a:solidFill>
                  <a:effectLst/>
                  <a:latin typeface="Impact" panose="020B0806030902050204" pitchFamily="34" charset="0"/>
                </a:endParaRPr>
              </a:p>
            </p:txBody>
          </p:sp>
          <p:sp>
            <p:nvSpPr>
              <p:cNvPr id="19" name="îṩļîḓè"/>
              <p:cNvSpPr/>
              <p:nvPr/>
            </p:nvSpPr>
            <p:spPr>
              <a:xfrm>
                <a:off x="2005384" y="1904359"/>
                <a:ext cx="1439766" cy="26390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  <a:effectLst/>
                  </a:rPr>
                  <a:t>标题文本预设</a:t>
                </a:r>
                <a:endParaRPr lang="zh-CN" altLang="en-US" sz="1400" b="1" dirty="0">
                  <a:solidFill>
                    <a:schemeClr val="accent4"/>
                  </a:solidFill>
                  <a:effectLst/>
                </a:endParaRPr>
              </a:p>
            </p:txBody>
          </p:sp>
        </p:grpSp>
        <p:grpSp>
          <p:nvGrpSpPr>
            <p:cNvPr id="10" name="ïṧļîdê"/>
            <p:cNvGrpSpPr/>
            <p:nvPr/>
          </p:nvGrpSpPr>
          <p:grpSpPr>
            <a:xfrm>
              <a:off x="5593363" y="4856510"/>
              <a:ext cx="2730040" cy="1101442"/>
              <a:chOff x="983432" y="1665617"/>
              <a:chExt cx="2730040" cy="1101442"/>
            </a:xfrm>
          </p:grpSpPr>
          <p:sp>
            <p:nvSpPr>
              <p:cNvPr id="14" name="ïṣlíḑé"/>
              <p:cNvSpPr/>
              <p:nvPr/>
            </p:nvSpPr>
            <p:spPr>
              <a:xfrm>
                <a:off x="983432" y="2288515"/>
                <a:ext cx="2730040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100">
                  <a:solidFill>
                    <a:schemeClr val="dk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15" name="îŝliďè"/>
              <p:cNvSpPr/>
              <p:nvPr/>
            </p:nvSpPr>
            <p:spPr>
              <a:xfrm>
                <a:off x="983432" y="1665617"/>
                <a:ext cx="1680474" cy="67213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r>
                  <a:rPr lang="en-US" altLang="zh-CN" sz="3600">
                    <a:solidFill>
                      <a:schemeClr val="accent3"/>
                    </a:solidFill>
                    <a:effectLst/>
                    <a:latin typeface="Impact" panose="020B0806030902050204" pitchFamily="34" charset="0"/>
                  </a:rPr>
                  <a:t>20%</a:t>
                </a:r>
                <a:endParaRPr lang="en-US" altLang="zh-CN" sz="3600" dirty="0">
                  <a:solidFill>
                    <a:schemeClr val="accent3"/>
                  </a:solidFill>
                  <a:effectLst/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iṧḷïdè"/>
              <p:cNvSpPr/>
              <p:nvPr/>
            </p:nvSpPr>
            <p:spPr>
              <a:xfrm>
                <a:off x="2005384" y="1904359"/>
                <a:ext cx="1708088" cy="26390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3"/>
                    </a:solidFill>
                    <a:effectLst/>
                  </a:rPr>
                  <a:t>标题文本预设</a:t>
                </a:r>
                <a:endParaRPr lang="zh-CN" altLang="en-US" sz="1400" b="1" dirty="0">
                  <a:solidFill>
                    <a:schemeClr val="accent3"/>
                  </a:solidFill>
                  <a:effectLst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5663952" y="3363901"/>
              <a:ext cx="547160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663952" y="4726121"/>
              <a:ext cx="547160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323403" y="2242795"/>
              <a:ext cx="0" cy="363447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43" name="组合 42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48" name="菱形 47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菱形 48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46" name="菱形 45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菱形 46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37ed7be-5717-44c4-bef2-37b032aed8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379868"/>
            <a:ext cx="10784731" cy="4565006"/>
            <a:chOff x="669925" y="1379868"/>
            <a:chExt cx="10784731" cy="4565006"/>
          </a:xfrm>
        </p:grpSpPr>
        <p:grpSp>
          <p:nvGrpSpPr>
            <p:cNvPr id="4" name="iṣļîḑè"/>
            <p:cNvGrpSpPr/>
            <p:nvPr/>
          </p:nvGrpSpPr>
          <p:grpSpPr>
            <a:xfrm rot="21412315">
              <a:off x="4635737" y="1379868"/>
              <a:ext cx="3853586" cy="3477329"/>
              <a:chOff x="-1" y="0"/>
              <a:chExt cx="7707170" cy="6954654"/>
            </a:xfrm>
          </p:grpSpPr>
          <p:sp>
            <p:nvSpPr>
              <p:cNvPr id="24" name="íSļiḑè"/>
              <p:cNvSpPr/>
              <p:nvPr/>
            </p:nvSpPr>
            <p:spPr>
              <a:xfrm rot="21600000" flipH="1">
                <a:off x="3974166" y="0"/>
                <a:ext cx="3733003" cy="69546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42" y="0"/>
                    </a:moveTo>
                    <a:lnTo>
                      <a:pt x="0" y="21117"/>
                    </a:lnTo>
                    <a:lnTo>
                      <a:pt x="1654" y="21600"/>
                    </a:lnTo>
                    <a:lnTo>
                      <a:pt x="21600" y="156"/>
                    </a:lnTo>
                    <a:lnTo>
                      <a:pt x="19642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flat">
                <a:solidFill>
                  <a:srgbClr val="CFCFCF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ís1iḍe"/>
              <p:cNvSpPr/>
              <p:nvPr/>
            </p:nvSpPr>
            <p:spPr>
              <a:xfrm rot="21600000" flipH="1">
                <a:off x="550459" y="46118"/>
                <a:ext cx="6870387" cy="6904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8" y="0"/>
                    </a:moveTo>
                    <a:lnTo>
                      <a:pt x="0" y="21600"/>
                    </a:lnTo>
                    <a:lnTo>
                      <a:pt x="21600" y="18579"/>
                    </a:lnTo>
                    <a:cubicBezTo>
                      <a:pt x="21600" y="18579"/>
                      <a:pt x="10838" y="0"/>
                      <a:pt x="1083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ṡľîḋe"/>
              <p:cNvSpPr/>
              <p:nvPr/>
            </p:nvSpPr>
            <p:spPr>
              <a:xfrm rot="21600000" flipH="1">
                <a:off x="2561014" y="2080599"/>
                <a:ext cx="2584782" cy="4760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11" y="0"/>
                    </a:moveTo>
                    <a:lnTo>
                      <a:pt x="0" y="20894"/>
                    </a:lnTo>
                    <a:lnTo>
                      <a:pt x="2389" y="21600"/>
                    </a:lnTo>
                    <a:lnTo>
                      <a:pt x="21600" y="706"/>
                    </a:lnTo>
                    <a:cubicBezTo>
                      <a:pt x="21600" y="706"/>
                      <a:pt x="19211" y="0"/>
                      <a:pt x="19211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flat">
                <a:solidFill>
                  <a:srgbClr val="CFCFCF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íslíḋè"/>
              <p:cNvSpPr/>
              <p:nvPr/>
            </p:nvSpPr>
            <p:spPr>
              <a:xfrm rot="21600000" flipH="1">
                <a:off x="276703" y="2235067"/>
                <a:ext cx="4582419" cy="4605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6" y="0"/>
                    </a:moveTo>
                    <a:lnTo>
                      <a:pt x="0" y="21600"/>
                    </a:lnTo>
                    <a:lnTo>
                      <a:pt x="21600" y="18579"/>
                    </a:lnTo>
                    <a:cubicBezTo>
                      <a:pt x="21600" y="18579"/>
                      <a:pt x="10836" y="0"/>
                      <a:pt x="10836" y="0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ṥliḋê"/>
              <p:cNvSpPr/>
              <p:nvPr/>
            </p:nvSpPr>
            <p:spPr>
              <a:xfrm rot="21600000" flipH="1">
                <a:off x="1143529" y="4216886"/>
                <a:ext cx="1447101" cy="2481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32" y="0"/>
                    </a:moveTo>
                    <a:lnTo>
                      <a:pt x="0" y="20246"/>
                    </a:lnTo>
                    <a:lnTo>
                      <a:pt x="4266" y="21600"/>
                    </a:lnTo>
                    <a:lnTo>
                      <a:pt x="21600" y="1354"/>
                    </a:lnTo>
                    <a:cubicBezTo>
                      <a:pt x="21600" y="1354"/>
                      <a:pt x="17332" y="0"/>
                      <a:pt x="17332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flat">
                <a:solidFill>
                  <a:srgbClr val="CFCFCF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iSḻiḓè"/>
              <p:cNvSpPr/>
              <p:nvPr/>
            </p:nvSpPr>
            <p:spPr>
              <a:xfrm rot="21600000" flipH="1">
                <a:off x="-1" y="4363523"/>
                <a:ext cx="2314559" cy="232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8" y="0"/>
                    </a:moveTo>
                    <a:lnTo>
                      <a:pt x="0" y="21600"/>
                    </a:lnTo>
                    <a:lnTo>
                      <a:pt x="21600" y="18579"/>
                    </a:lnTo>
                    <a:cubicBezTo>
                      <a:pt x="21600" y="18579"/>
                      <a:pt x="10838" y="0"/>
                      <a:pt x="10838" y="0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5" name="íṧlïḓè"/>
            <p:cNvSpPr txBox="1"/>
            <p:nvPr/>
          </p:nvSpPr>
          <p:spPr>
            <a:xfrm>
              <a:off x="669925" y="1613590"/>
              <a:ext cx="4536504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统一的字体让阅读更流畅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200" b="1" dirty="0"/>
                <a:t>主题颜色让</a:t>
              </a:r>
              <a:r>
                <a:rPr lang="en-US" altLang="zh-CN" sz="2200" b="1" dirty="0"/>
                <a:t>PPT</a:t>
              </a:r>
              <a:r>
                <a:rPr lang="zh-CN" altLang="en-US" sz="2200" b="1" dirty="0"/>
                <a:t>改起来更方便</a:t>
              </a:r>
              <a:endParaRPr lang="en-US" altLang="zh-CN" sz="1600" b="1" dirty="0"/>
            </a:p>
            <a:p>
              <a:pPr algn="just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调整行距来适应中文排版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在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中使用参考线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íśļïḍé"/>
            <p:cNvGrpSpPr/>
            <p:nvPr/>
          </p:nvGrpSpPr>
          <p:grpSpPr>
            <a:xfrm>
              <a:off x="7146284" y="2561401"/>
              <a:ext cx="816616" cy="816616"/>
              <a:chOff x="858142" y="1983923"/>
              <a:chExt cx="504056" cy="504056"/>
            </a:xfrm>
          </p:grpSpPr>
          <p:sp>
            <p:nvSpPr>
              <p:cNvPr id="22" name="ïśľiḑê"/>
              <p:cNvSpPr/>
              <p:nvPr/>
            </p:nvSpPr>
            <p:spPr>
              <a:xfrm>
                <a:off x="858142" y="1983923"/>
                <a:ext cx="504056" cy="504056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í$ļídê"/>
              <p:cNvSpPr/>
              <p:nvPr/>
            </p:nvSpPr>
            <p:spPr bwMode="auto">
              <a:xfrm>
                <a:off x="985665" y="2117212"/>
                <a:ext cx="249009" cy="23747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ïṣļïdè"/>
            <p:cNvGrpSpPr/>
            <p:nvPr/>
          </p:nvGrpSpPr>
          <p:grpSpPr>
            <a:xfrm>
              <a:off x="6086565" y="4301106"/>
              <a:ext cx="816616" cy="816616"/>
              <a:chOff x="858142" y="1983923"/>
              <a:chExt cx="504056" cy="504056"/>
            </a:xfrm>
          </p:grpSpPr>
          <p:sp>
            <p:nvSpPr>
              <p:cNvPr id="20" name="îšḷide"/>
              <p:cNvSpPr/>
              <p:nvPr/>
            </p:nvSpPr>
            <p:spPr>
              <a:xfrm>
                <a:off x="858142" y="1983923"/>
                <a:ext cx="504056" cy="50405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21" name="ïśḷidè"/>
              <p:cNvSpPr/>
              <p:nvPr/>
            </p:nvSpPr>
            <p:spPr bwMode="auto">
              <a:xfrm>
                <a:off x="985665" y="2113873"/>
                <a:ext cx="249009" cy="244153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8" name="îSḷîdé"/>
            <p:cNvGrpSpPr/>
            <p:nvPr/>
          </p:nvGrpSpPr>
          <p:grpSpPr>
            <a:xfrm>
              <a:off x="4690230" y="4301106"/>
              <a:ext cx="816616" cy="816616"/>
              <a:chOff x="858142" y="1983923"/>
              <a:chExt cx="504056" cy="504056"/>
            </a:xfrm>
          </p:grpSpPr>
          <p:sp>
            <p:nvSpPr>
              <p:cNvPr id="18" name="í$ḷidè"/>
              <p:cNvSpPr/>
              <p:nvPr/>
            </p:nvSpPr>
            <p:spPr>
              <a:xfrm>
                <a:off x="858142" y="1983923"/>
                <a:ext cx="504056" cy="504056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9" name="ïṥľîḍê"/>
              <p:cNvSpPr/>
              <p:nvPr/>
            </p:nvSpPr>
            <p:spPr bwMode="auto">
              <a:xfrm>
                <a:off x="987605" y="2111446"/>
                <a:ext cx="245127" cy="249009"/>
              </a:xfrm>
              <a:custGeom>
                <a:avLst/>
                <a:gdLst>
                  <a:gd name="connsiteX0" fmla="*/ 149604 w 577154"/>
                  <a:gd name="connsiteY0" fmla="*/ 536234 h 586292"/>
                  <a:gd name="connsiteX1" fmla="*/ 214914 w 577154"/>
                  <a:gd name="connsiteY1" fmla="*/ 562021 h 586292"/>
                  <a:gd name="connsiteX2" fmla="*/ 211877 w 577154"/>
                  <a:gd name="connsiteY2" fmla="*/ 559746 h 586292"/>
                  <a:gd name="connsiteX3" fmla="*/ 202004 w 577154"/>
                  <a:gd name="connsiteY3" fmla="*/ 554437 h 586292"/>
                  <a:gd name="connsiteX4" fmla="*/ 196688 w 577154"/>
                  <a:gd name="connsiteY4" fmla="*/ 551403 h 586292"/>
                  <a:gd name="connsiteX5" fmla="*/ 184537 w 577154"/>
                  <a:gd name="connsiteY5" fmla="*/ 543818 h 586292"/>
                  <a:gd name="connsiteX6" fmla="*/ 177702 w 577154"/>
                  <a:gd name="connsiteY6" fmla="*/ 538509 h 586292"/>
                  <a:gd name="connsiteX7" fmla="*/ 173905 w 577154"/>
                  <a:gd name="connsiteY7" fmla="*/ 536234 h 586292"/>
                  <a:gd name="connsiteX8" fmla="*/ 299943 w 577154"/>
                  <a:gd name="connsiteY8" fmla="*/ 499816 h 586292"/>
                  <a:gd name="connsiteX9" fmla="*/ 318939 w 577154"/>
                  <a:gd name="connsiteY9" fmla="*/ 500576 h 586292"/>
                  <a:gd name="connsiteX10" fmla="*/ 329576 w 577154"/>
                  <a:gd name="connsiteY10" fmla="*/ 511222 h 586292"/>
                  <a:gd name="connsiteX11" fmla="*/ 319698 w 577154"/>
                  <a:gd name="connsiteY11" fmla="*/ 521108 h 586292"/>
                  <a:gd name="connsiteX12" fmla="*/ 318939 w 577154"/>
                  <a:gd name="connsiteY12" fmla="*/ 521108 h 586292"/>
                  <a:gd name="connsiteX13" fmla="*/ 297663 w 577154"/>
                  <a:gd name="connsiteY13" fmla="*/ 519587 h 586292"/>
                  <a:gd name="connsiteX14" fmla="*/ 288545 w 577154"/>
                  <a:gd name="connsiteY14" fmla="*/ 508941 h 586292"/>
                  <a:gd name="connsiteX15" fmla="*/ 299943 w 577154"/>
                  <a:gd name="connsiteY15" fmla="*/ 499816 h 586292"/>
                  <a:gd name="connsiteX16" fmla="*/ 88851 w 577154"/>
                  <a:gd name="connsiteY16" fmla="*/ 485417 h 586292"/>
                  <a:gd name="connsiteX17" fmla="*/ 119987 w 577154"/>
                  <a:gd name="connsiteY17" fmla="*/ 515755 h 586292"/>
                  <a:gd name="connsiteX18" fmla="*/ 150364 w 577154"/>
                  <a:gd name="connsiteY18" fmla="*/ 515755 h 586292"/>
                  <a:gd name="connsiteX19" fmla="*/ 148085 w 577154"/>
                  <a:gd name="connsiteY19" fmla="*/ 513480 h 586292"/>
                  <a:gd name="connsiteX20" fmla="*/ 142010 w 577154"/>
                  <a:gd name="connsiteY20" fmla="*/ 507412 h 586292"/>
                  <a:gd name="connsiteX21" fmla="*/ 136694 w 577154"/>
                  <a:gd name="connsiteY21" fmla="*/ 501344 h 586292"/>
                  <a:gd name="connsiteX22" fmla="*/ 127581 w 577154"/>
                  <a:gd name="connsiteY22" fmla="*/ 489967 h 586292"/>
                  <a:gd name="connsiteX23" fmla="*/ 123784 w 577154"/>
                  <a:gd name="connsiteY23" fmla="*/ 485417 h 586292"/>
                  <a:gd name="connsiteX24" fmla="*/ 399912 w 577154"/>
                  <a:gd name="connsiteY24" fmla="*/ 482256 h 586292"/>
                  <a:gd name="connsiteX25" fmla="*/ 405611 w 577154"/>
                  <a:gd name="connsiteY25" fmla="*/ 486996 h 586292"/>
                  <a:gd name="connsiteX26" fmla="*/ 401812 w 577154"/>
                  <a:gd name="connsiteY26" fmla="*/ 500648 h 586292"/>
                  <a:gd name="connsiteX27" fmla="*/ 382056 w 577154"/>
                  <a:gd name="connsiteY27" fmla="*/ 509750 h 586292"/>
                  <a:gd name="connsiteX28" fmla="*/ 378257 w 577154"/>
                  <a:gd name="connsiteY28" fmla="*/ 510508 h 586292"/>
                  <a:gd name="connsiteX29" fmla="*/ 369139 w 577154"/>
                  <a:gd name="connsiteY29" fmla="*/ 503682 h 586292"/>
                  <a:gd name="connsiteX30" fmla="*/ 375217 w 577154"/>
                  <a:gd name="connsiteY30" fmla="*/ 490789 h 586292"/>
                  <a:gd name="connsiteX31" fmla="*/ 391934 w 577154"/>
                  <a:gd name="connsiteY31" fmla="*/ 483204 h 586292"/>
                  <a:gd name="connsiteX32" fmla="*/ 399912 w 577154"/>
                  <a:gd name="connsiteY32" fmla="*/ 482256 h 586292"/>
                  <a:gd name="connsiteX33" fmla="*/ 229351 w 577154"/>
                  <a:gd name="connsiteY33" fmla="*/ 474063 h 586292"/>
                  <a:gd name="connsiteX34" fmla="*/ 246091 w 577154"/>
                  <a:gd name="connsiteY34" fmla="*/ 483157 h 586292"/>
                  <a:gd name="connsiteX35" fmla="*/ 250656 w 577154"/>
                  <a:gd name="connsiteY35" fmla="*/ 496797 h 586292"/>
                  <a:gd name="connsiteX36" fmla="*/ 241525 w 577154"/>
                  <a:gd name="connsiteY36" fmla="*/ 502101 h 586292"/>
                  <a:gd name="connsiteX37" fmla="*/ 236960 w 577154"/>
                  <a:gd name="connsiteY37" fmla="*/ 501343 h 586292"/>
                  <a:gd name="connsiteX38" fmla="*/ 218698 w 577154"/>
                  <a:gd name="connsiteY38" fmla="*/ 490735 h 586292"/>
                  <a:gd name="connsiteX39" fmla="*/ 215654 w 577154"/>
                  <a:gd name="connsiteY39" fmla="*/ 477094 h 586292"/>
                  <a:gd name="connsiteX40" fmla="*/ 229351 w 577154"/>
                  <a:gd name="connsiteY40" fmla="*/ 474063 h 586292"/>
                  <a:gd name="connsiteX41" fmla="*/ 464745 w 577154"/>
                  <a:gd name="connsiteY41" fmla="*/ 433889 h 586292"/>
                  <a:gd name="connsiteX42" fmla="*/ 466262 w 577154"/>
                  <a:gd name="connsiteY42" fmla="*/ 447550 h 586292"/>
                  <a:gd name="connsiteX43" fmla="*/ 451842 w 577154"/>
                  <a:gd name="connsiteY43" fmla="*/ 463488 h 586292"/>
                  <a:gd name="connsiteX44" fmla="*/ 445012 w 577154"/>
                  <a:gd name="connsiteY44" fmla="*/ 466524 h 586292"/>
                  <a:gd name="connsiteX45" fmla="*/ 438181 w 577154"/>
                  <a:gd name="connsiteY45" fmla="*/ 463488 h 586292"/>
                  <a:gd name="connsiteX46" fmla="*/ 438181 w 577154"/>
                  <a:gd name="connsiteY46" fmla="*/ 449068 h 586292"/>
                  <a:gd name="connsiteX47" fmla="*/ 450324 w 577154"/>
                  <a:gd name="connsiteY47" fmla="*/ 435407 h 586292"/>
                  <a:gd name="connsiteX48" fmla="*/ 464745 w 577154"/>
                  <a:gd name="connsiteY48" fmla="*/ 433889 h 586292"/>
                  <a:gd name="connsiteX49" fmla="*/ 49362 w 577154"/>
                  <a:gd name="connsiteY49" fmla="*/ 424740 h 586292"/>
                  <a:gd name="connsiteX50" fmla="*/ 73663 w 577154"/>
                  <a:gd name="connsiteY50" fmla="*/ 464938 h 586292"/>
                  <a:gd name="connsiteX51" fmla="*/ 109355 w 577154"/>
                  <a:gd name="connsiteY51" fmla="*/ 464938 h 586292"/>
                  <a:gd name="connsiteX52" fmla="*/ 104039 w 577154"/>
                  <a:gd name="connsiteY52" fmla="*/ 456595 h 586292"/>
                  <a:gd name="connsiteX53" fmla="*/ 101761 w 577154"/>
                  <a:gd name="connsiteY53" fmla="*/ 452044 h 586292"/>
                  <a:gd name="connsiteX54" fmla="*/ 94926 w 577154"/>
                  <a:gd name="connsiteY54" fmla="*/ 439909 h 586292"/>
                  <a:gd name="connsiteX55" fmla="*/ 92648 w 577154"/>
                  <a:gd name="connsiteY55" fmla="*/ 435358 h 586292"/>
                  <a:gd name="connsiteX56" fmla="*/ 88092 w 577154"/>
                  <a:gd name="connsiteY56" fmla="*/ 424740 h 586292"/>
                  <a:gd name="connsiteX57" fmla="*/ 161771 w 577154"/>
                  <a:gd name="connsiteY57" fmla="*/ 417898 h 586292"/>
                  <a:gd name="connsiteX58" fmla="*/ 176164 w 577154"/>
                  <a:gd name="connsiteY58" fmla="*/ 420173 h 586292"/>
                  <a:gd name="connsiteX59" fmla="*/ 187527 w 577154"/>
                  <a:gd name="connsiteY59" fmla="*/ 435341 h 586292"/>
                  <a:gd name="connsiteX60" fmla="*/ 186012 w 577154"/>
                  <a:gd name="connsiteY60" fmla="*/ 449750 h 586292"/>
                  <a:gd name="connsiteX61" fmla="*/ 179194 w 577154"/>
                  <a:gd name="connsiteY61" fmla="*/ 452025 h 586292"/>
                  <a:gd name="connsiteX62" fmla="*/ 171619 w 577154"/>
                  <a:gd name="connsiteY62" fmla="*/ 448233 h 586292"/>
                  <a:gd name="connsiteX63" fmla="*/ 159498 w 577154"/>
                  <a:gd name="connsiteY63" fmla="*/ 431549 h 586292"/>
                  <a:gd name="connsiteX64" fmla="*/ 161771 w 577154"/>
                  <a:gd name="connsiteY64" fmla="*/ 417898 h 586292"/>
                  <a:gd name="connsiteX65" fmla="*/ 31136 w 577154"/>
                  <a:gd name="connsiteY65" fmla="*/ 373923 h 586292"/>
                  <a:gd name="connsiteX66" fmla="*/ 41008 w 577154"/>
                  <a:gd name="connsiteY66" fmla="*/ 404261 h 586292"/>
                  <a:gd name="connsiteX67" fmla="*/ 79738 w 577154"/>
                  <a:gd name="connsiteY67" fmla="*/ 404261 h 586292"/>
                  <a:gd name="connsiteX68" fmla="*/ 78979 w 577154"/>
                  <a:gd name="connsiteY68" fmla="*/ 401227 h 586292"/>
                  <a:gd name="connsiteX69" fmla="*/ 77460 w 577154"/>
                  <a:gd name="connsiteY69" fmla="*/ 397435 h 586292"/>
                  <a:gd name="connsiteX70" fmla="*/ 72144 w 577154"/>
                  <a:gd name="connsiteY70" fmla="*/ 379232 h 586292"/>
                  <a:gd name="connsiteX71" fmla="*/ 71385 w 577154"/>
                  <a:gd name="connsiteY71" fmla="*/ 377715 h 586292"/>
                  <a:gd name="connsiteX72" fmla="*/ 70625 w 577154"/>
                  <a:gd name="connsiteY72" fmla="*/ 373923 h 586292"/>
                  <a:gd name="connsiteX73" fmla="*/ 499728 w 577154"/>
                  <a:gd name="connsiteY73" fmla="*/ 361797 h 586292"/>
                  <a:gd name="connsiteX74" fmla="*/ 506554 w 577154"/>
                  <a:gd name="connsiteY74" fmla="*/ 374694 h 586292"/>
                  <a:gd name="connsiteX75" fmla="*/ 498970 w 577154"/>
                  <a:gd name="connsiteY75" fmla="*/ 394418 h 586292"/>
                  <a:gd name="connsiteX76" fmla="*/ 489868 w 577154"/>
                  <a:gd name="connsiteY76" fmla="*/ 400487 h 586292"/>
                  <a:gd name="connsiteX77" fmla="*/ 485318 w 577154"/>
                  <a:gd name="connsiteY77" fmla="*/ 399729 h 586292"/>
                  <a:gd name="connsiteX78" fmla="*/ 480009 w 577154"/>
                  <a:gd name="connsiteY78" fmla="*/ 386073 h 586292"/>
                  <a:gd name="connsiteX79" fmla="*/ 486835 w 577154"/>
                  <a:gd name="connsiteY79" fmla="*/ 367866 h 586292"/>
                  <a:gd name="connsiteX80" fmla="*/ 499728 w 577154"/>
                  <a:gd name="connsiteY80" fmla="*/ 361797 h 586292"/>
                  <a:gd name="connsiteX81" fmla="*/ 132907 w 577154"/>
                  <a:gd name="connsiteY81" fmla="*/ 343643 h 586292"/>
                  <a:gd name="connsiteX82" fmla="*/ 145066 w 577154"/>
                  <a:gd name="connsiteY82" fmla="*/ 350471 h 586292"/>
                  <a:gd name="connsiteX83" fmla="*/ 150385 w 577154"/>
                  <a:gd name="connsiteY83" fmla="*/ 368678 h 586292"/>
                  <a:gd name="connsiteX84" fmla="*/ 144306 w 577154"/>
                  <a:gd name="connsiteY84" fmla="*/ 381575 h 586292"/>
                  <a:gd name="connsiteX85" fmla="*/ 141266 w 577154"/>
                  <a:gd name="connsiteY85" fmla="*/ 382333 h 586292"/>
                  <a:gd name="connsiteX86" fmla="*/ 131388 w 577154"/>
                  <a:gd name="connsiteY86" fmla="*/ 375506 h 586292"/>
                  <a:gd name="connsiteX87" fmla="*/ 125309 w 577154"/>
                  <a:gd name="connsiteY87" fmla="*/ 355781 h 586292"/>
                  <a:gd name="connsiteX88" fmla="*/ 132907 w 577154"/>
                  <a:gd name="connsiteY88" fmla="*/ 343643 h 586292"/>
                  <a:gd name="connsiteX89" fmla="*/ 21263 w 577154"/>
                  <a:gd name="connsiteY89" fmla="*/ 323864 h 586292"/>
                  <a:gd name="connsiteX90" fmla="*/ 25820 w 577154"/>
                  <a:gd name="connsiteY90" fmla="*/ 354203 h 586292"/>
                  <a:gd name="connsiteX91" fmla="*/ 66069 w 577154"/>
                  <a:gd name="connsiteY91" fmla="*/ 354203 h 586292"/>
                  <a:gd name="connsiteX92" fmla="*/ 63031 w 577154"/>
                  <a:gd name="connsiteY92" fmla="*/ 337516 h 586292"/>
                  <a:gd name="connsiteX93" fmla="*/ 63031 w 577154"/>
                  <a:gd name="connsiteY93" fmla="*/ 335999 h 586292"/>
                  <a:gd name="connsiteX94" fmla="*/ 61512 w 577154"/>
                  <a:gd name="connsiteY94" fmla="*/ 323864 h 586292"/>
                  <a:gd name="connsiteX95" fmla="*/ 509625 w 577154"/>
                  <a:gd name="connsiteY95" fmla="*/ 282911 h 586292"/>
                  <a:gd name="connsiteX96" fmla="*/ 519524 w 577154"/>
                  <a:gd name="connsiteY96" fmla="*/ 292773 h 586292"/>
                  <a:gd name="connsiteX97" fmla="*/ 519524 w 577154"/>
                  <a:gd name="connsiteY97" fmla="*/ 293532 h 586292"/>
                  <a:gd name="connsiteX98" fmla="*/ 518763 w 577154"/>
                  <a:gd name="connsiteY98" fmla="*/ 313256 h 586292"/>
                  <a:gd name="connsiteX99" fmla="*/ 508863 w 577154"/>
                  <a:gd name="connsiteY99" fmla="*/ 323118 h 586292"/>
                  <a:gd name="connsiteX100" fmla="*/ 508102 w 577154"/>
                  <a:gd name="connsiteY100" fmla="*/ 322360 h 586292"/>
                  <a:gd name="connsiteX101" fmla="*/ 498964 w 577154"/>
                  <a:gd name="connsiteY101" fmla="*/ 311739 h 586292"/>
                  <a:gd name="connsiteX102" fmla="*/ 498964 w 577154"/>
                  <a:gd name="connsiteY102" fmla="*/ 293532 h 586292"/>
                  <a:gd name="connsiteX103" fmla="*/ 509625 w 577154"/>
                  <a:gd name="connsiteY103" fmla="*/ 282911 h 586292"/>
                  <a:gd name="connsiteX104" fmla="*/ 20504 w 577154"/>
                  <a:gd name="connsiteY104" fmla="*/ 273047 h 586292"/>
                  <a:gd name="connsiteX105" fmla="*/ 19744 w 577154"/>
                  <a:gd name="connsiteY105" fmla="*/ 293525 h 586292"/>
                  <a:gd name="connsiteX106" fmla="*/ 20504 w 577154"/>
                  <a:gd name="connsiteY106" fmla="*/ 303385 h 586292"/>
                  <a:gd name="connsiteX107" fmla="*/ 60753 w 577154"/>
                  <a:gd name="connsiteY107" fmla="*/ 303385 h 586292"/>
                  <a:gd name="connsiteX108" fmla="*/ 60753 w 577154"/>
                  <a:gd name="connsiteY108" fmla="*/ 293525 h 586292"/>
                  <a:gd name="connsiteX109" fmla="*/ 61512 w 577154"/>
                  <a:gd name="connsiteY109" fmla="*/ 273805 h 586292"/>
                  <a:gd name="connsiteX110" fmla="*/ 61512 w 577154"/>
                  <a:gd name="connsiteY110" fmla="*/ 273047 h 586292"/>
                  <a:gd name="connsiteX111" fmla="*/ 129811 w 577154"/>
                  <a:gd name="connsiteY111" fmla="*/ 263173 h 586292"/>
                  <a:gd name="connsiteX112" fmla="*/ 138897 w 577154"/>
                  <a:gd name="connsiteY112" fmla="*/ 274553 h 586292"/>
                  <a:gd name="connsiteX113" fmla="*/ 138140 w 577154"/>
                  <a:gd name="connsiteY113" fmla="*/ 292760 h 586292"/>
                  <a:gd name="connsiteX114" fmla="*/ 138140 w 577154"/>
                  <a:gd name="connsiteY114" fmla="*/ 293518 h 586292"/>
                  <a:gd name="connsiteX115" fmla="*/ 128297 w 577154"/>
                  <a:gd name="connsiteY115" fmla="*/ 303380 h 586292"/>
                  <a:gd name="connsiteX116" fmla="*/ 117697 w 577154"/>
                  <a:gd name="connsiteY116" fmla="*/ 294277 h 586292"/>
                  <a:gd name="connsiteX117" fmla="*/ 117697 w 577154"/>
                  <a:gd name="connsiteY117" fmla="*/ 293518 h 586292"/>
                  <a:gd name="connsiteX118" fmla="*/ 118454 w 577154"/>
                  <a:gd name="connsiteY118" fmla="*/ 273035 h 586292"/>
                  <a:gd name="connsiteX119" fmla="*/ 129811 w 577154"/>
                  <a:gd name="connsiteY119" fmla="*/ 263173 h 586292"/>
                  <a:gd name="connsiteX120" fmla="*/ 28098 w 577154"/>
                  <a:gd name="connsiteY120" fmla="*/ 222230 h 586292"/>
                  <a:gd name="connsiteX121" fmla="*/ 22782 w 577154"/>
                  <a:gd name="connsiteY121" fmla="*/ 252568 h 586292"/>
                  <a:gd name="connsiteX122" fmla="*/ 63031 w 577154"/>
                  <a:gd name="connsiteY122" fmla="*/ 252568 h 586292"/>
                  <a:gd name="connsiteX123" fmla="*/ 63031 w 577154"/>
                  <a:gd name="connsiteY123" fmla="*/ 250293 h 586292"/>
                  <a:gd name="connsiteX124" fmla="*/ 63031 w 577154"/>
                  <a:gd name="connsiteY124" fmla="*/ 249535 h 586292"/>
                  <a:gd name="connsiteX125" fmla="*/ 66828 w 577154"/>
                  <a:gd name="connsiteY125" fmla="*/ 229815 h 586292"/>
                  <a:gd name="connsiteX126" fmla="*/ 67588 w 577154"/>
                  <a:gd name="connsiteY126" fmla="*/ 226022 h 586292"/>
                  <a:gd name="connsiteX127" fmla="*/ 68347 w 577154"/>
                  <a:gd name="connsiteY127" fmla="*/ 222230 h 586292"/>
                  <a:gd name="connsiteX128" fmla="*/ 492894 w 577154"/>
                  <a:gd name="connsiteY128" fmla="*/ 204013 h 586292"/>
                  <a:gd name="connsiteX129" fmla="*/ 505825 w 577154"/>
                  <a:gd name="connsiteY129" fmla="*/ 210836 h 586292"/>
                  <a:gd name="connsiteX130" fmla="*/ 511911 w 577154"/>
                  <a:gd name="connsiteY130" fmla="*/ 230547 h 586292"/>
                  <a:gd name="connsiteX131" fmla="*/ 504304 w 577154"/>
                  <a:gd name="connsiteY131" fmla="*/ 242677 h 586292"/>
                  <a:gd name="connsiteX132" fmla="*/ 502022 w 577154"/>
                  <a:gd name="connsiteY132" fmla="*/ 243435 h 586292"/>
                  <a:gd name="connsiteX133" fmla="*/ 492133 w 577154"/>
                  <a:gd name="connsiteY133" fmla="*/ 235854 h 586292"/>
                  <a:gd name="connsiteX134" fmla="*/ 486809 w 577154"/>
                  <a:gd name="connsiteY134" fmla="*/ 216901 h 586292"/>
                  <a:gd name="connsiteX135" fmla="*/ 492894 w 577154"/>
                  <a:gd name="connsiteY135" fmla="*/ 204013 h 586292"/>
                  <a:gd name="connsiteX136" fmla="*/ 151873 w 577154"/>
                  <a:gd name="connsiteY136" fmla="*/ 186619 h 586292"/>
                  <a:gd name="connsiteX137" fmla="*/ 157203 w 577154"/>
                  <a:gd name="connsiteY137" fmla="*/ 200274 h 586292"/>
                  <a:gd name="connsiteX138" fmla="*/ 150350 w 577154"/>
                  <a:gd name="connsiteY138" fmla="*/ 217723 h 586292"/>
                  <a:gd name="connsiteX139" fmla="*/ 140450 w 577154"/>
                  <a:gd name="connsiteY139" fmla="*/ 224550 h 586292"/>
                  <a:gd name="connsiteX140" fmla="*/ 137404 w 577154"/>
                  <a:gd name="connsiteY140" fmla="*/ 224550 h 586292"/>
                  <a:gd name="connsiteX141" fmla="*/ 131312 w 577154"/>
                  <a:gd name="connsiteY141" fmla="*/ 211654 h 586292"/>
                  <a:gd name="connsiteX142" fmla="*/ 138927 w 577154"/>
                  <a:gd name="connsiteY142" fmla="*/ 191929 h 586292"/>
                  <a:gd name="connsiteX143" fmla="*/ 151873 w 577154"/>
                  <a:gd name="connsiteY143" fmla="*/ 186619 h 586292"/>
                  <a:gd name="connsiteX144" fmla="*/ 218736 w 577154"/>
                  <a:gd name="connsiteY144" fmla="*/ 186536 h 586292"/>
                  <a:gd name="connsiteX145" fmla="*/ 281780 w 577154"/>
                  <a:gd name="connsiteY145" fmla="*/ 186536 h 586292"/>
                  <a:gd name="connsiteX146" fmla="*/ 292414 w 577154"/>
                  <a:gd name="connsiteY146" fmla="*/ 196401 h 586292"/>
                  <a:gd name="connsiteX147" fmla="*/ 281780 w 577154"/>
                  <a:gd name="connsiteY147" fmla="*/ 207024 h 586292"/>
                  <a:gd name="connsiteX148" fmla="*/ 264310 w 577154"/>
                  <a:gd name="connsiteY148" fmla="*/ 207024 h 586292"/>
                  <a:gd name="connsiteX149" fmla="*/ 322037 w 577154"/>
                  <a:gd name="connsiteY149" fmla="*/ 294288 h 586292"/>
                  <a:gd name="connsiteX150" fmla="*/ 379004 w 577154"/>
                  <a:gd name="connsiteY150" fmla="*/ 207024 h 586292"/>
                  <a:gd name="connsiteX151" fmla="*/ 361534 w 577154"/>
                  <a:gd name="connsiteY151" fmla="*/ 207024 h 586292"/>
                  <a:gd name="connsiteX152" fmla="*/ 351659 w 577154"/>
                  <a:gd name="connsiteY152" fmla="*/ 196401 h 586292"/>
                  <a:gd name="connsiteX153" fmla="*/ 361534 w 577154"/>
                  <a:gd name="connsiteY153" fmla="*/ 186536 h 586292"/>
                  <a:gd name="connsiteX154" fmla="*/ 425337 w 577154"/>
                  <a:gd name="connsiteY154" fmla="*/ 186536 h 586292"/>
                  <a:gd name="connsiteX155" fmla="*/ 435211 w 577154"/>
                  <a:gd name="connsiteY155" fmla="*/ 196401 h 586292"/>
                  <a:gd name="connsiteX156" fmla="*/ 425337 w 577154"/>
                  <a:gd name="connsiteY156" fmla="*/ 207024 h 586292"/>
                  <a:gd name="connsiteX157" fmla="*/ 405588 w 577154"/>
                  <a:gd name="connsiteY157" fmla="*/ 207024 h 586292"/>
                  <a:gd name="connsiteX158" fmla="*/ 401031 w 577154"/>
                  <a:gd name="connsiteY158" fmla="*/ 209301 h 586292"/>
                  <a:gd name="connsiteX159" fmla="*/ 337987 w 577154"/>
                  <a:gd name="connsiteY159" fmla="*/ 307947 h 586292"/>
                  <a:gd name="connsiteX160" fmla="*/ 373687 w 577154"/>
                  <a:gd name="connsiteY160" fmla="*/ 307947 h 586292"/>
                  <a:gd name="connsiteX161" fmla="*/ 384321 w 577154"/>
                  <a:gd name="connsiteY161" fmla="*/ 317812 h 586292"/>
                  <a:gd name="connsiteX162" fmla="*/ 373687 w 577154"/>
                  <a:gd name="connsiteY162" fmla="*/ 328435 h 586292"/>
                  <a:gd name="connsiteX163" fmla="*/ 331911 w 577154"/>
                  <a:gd name="connsiteY163" fmla="*/ 328435 h 586292"/>
                  <a:gd name="connsiteX164" fmla="*/ 331911 w 577154"/>
                  <a:gd name="connsiteY164" fmla="*/ 338300 h 586292"/>
                  <a:gd name="connsiteX165" fmla="*/ 373687 w 577154"/>
                  <a:gd name="connsiteY165" fmla="*/ 338300 h 586292"/>
                  <a:gd name="connsiteX166" fmla="*/ 384321 w 577154"/>
                  <a:gd name="connsiteY166" fmla="*/ 348164 h 586292"/>
                  <a:gd name="connsiteX167" fmla="*/ 373687 w 577154"/>
                  <a:gd name="connsiteY167" fmla="*/ 358788 h 586292"/>
                  <a:gd name="connsiteX168" fmla="*/ 331911 w 577154"/>
                  <a:gd name="connsiteY168" fmla="*/ 358788 h 586292"/>
                  <a:gd name="connsiteX169" fmla="*/ 331911 w 577154"/>
                  <a:gd name="connsiteY169" fmla="*/ 399005 h 586292"/>
                  <a:gd name="connsiteX170" fmla="*/ 355457 w 577154"/>
                  <a:gd name="connsiteY170" fmla="*/ 399005 h 586292"/>
                  <a:gd name="connsiteX171" fmla="*/ 365332 w 577154"/>
                  <a:gd name="connsiteY171" fmla="*/ 408870 h 586292"/>
                  <a:gd name="connsiteX172" fmla="*/ 355457 w 577154"/>
                  <a:gd name="connsiteY172" fmla="*/ 419493 h 586292"/>
                  <a:gd name="connsiteX173" fmla="*/ 288616 w 577154"/>
                  <a:gd name="connsiteY173" fmla="*/ 419493 h 586292"/>
                  <a:gd name="connsiteX174" fmla="*/ 278742 w 577154"/>
                  <a:gd name="connsiteY174" fmla="*/ 408870 h 586292"/>
                  <a:gd name="connsiteX175" fmla="*/ 288616 w 577154"/>
                  <a:gd name="connsiteY175" fmla="*/ 399005 h 586292"/>
                  <a:gd name="connsiteX176" fmla="*/ 312162 w 577154"/>
                  <a:gd name="connsiteY176" fmla="*/ 399005 h 586292"/>
                  <a:gd name="connsiteX177" fmla="*/ 312162 w 577154"/>
                  <a:gd name="connsiteY177" fmla="*/ 358788 h 586292"/>
                  <a:gd name="connsiteX178" fmla="*/ 270386 w 577154"/>
                  <a:gd name="connsiteY178" fmla="*/ 358788 h 586292"/>
                  <a:gd name="connsiteX179" fmla="*/ 259752 w 577154"/>
                  <a:gd name="connsiteY179" fmla="*/ 348164 h 586292"/>
                  <a:gd name="connsiteX180" fmla="*/ 270386 w 577154"/>
                  <a:gd name="connsiteY180" fmla="*/ 338300 h 586292"/>
                  <a:gd name="connsiteX181" fmla="*/ 312162 w 577154"/>
                  <a:gd name="connsiteY181" fmla="*/ 338300 h 586292"/>
                  <a:gd name="connsiteX182" fmla="*/ 312162 w 577154"/>
                  <a:gd name="connsiteY182" fmla="*/ 328435 h 586292"/>
                  <a:gd name="connsiteX183" fmla="*/ 270386 w 577154"/>
                  <a:gd name="connsiteY183" fmla="*/ 328435 h 586292"/>
                  <a:gd name="connsiteX184" fmla="*/ 259752 w 577154"/>
                  <a:gd name="connsiteY184" fmla="*/ 317812 h 586292"/>
                  <a:gd name="connsiteX185" fmla="*/ 270386 w 577154"/>
                  <a:gd name="connsiteY185" fmla="*/ 307947 h 586292"/>
                  <a:gd name="connsiteX186" fmla="*/ 305326 w 577154"/>
                  <a:gd name="connsiteY186" fmla="*/ 307947 h 586292"/>
                  <a:gd name="connsiteX187" fmla="*/ 242283 w 577154"/>
                  <a:gd name="connsiteY187" fmla="*/ 209301 h 586292"/>
                  <a:gd name="connsiteX188" fmla="*/ 238485 w 577154"/>
                  <a:gd name="connsiteY188" fmla="*/ 207024 h 586292"/>
                  <a:gd name="connsiteX189" fmla="*/ 218736 w 577154"/>
                  <a:gd name="connsiteY189" fmla="*/ 207024 h 586292"/>
                  <a:gd name="connsiteX190" fmla="*/ 208102 w 577154"/>
                  <a:gd name="connsiteY190" fmla="*/ 196401 h 586292"/>
                  <a:gd name="connsiteX191" fmla="*/ 218736 w 577154"/>
                  <a:gd name="connsiteY191" fmla="*/ 186536 h 586292"/>
                  <a:gd name="connsiteX192" fmla="*/ 44805 w 577154"/>
                  <a:gd name="connsiteY192" fmla="*/ 172171 h 586292"/>
                  <a:gd name="connsiteX193" fmla="*/ 33414 w 577154"/>
                  <a:gd name="connsiteY193" fmla="*/ 202510 h 586292"/>
                  <a:gd name="connsiteX194" fmla="*/ 73663 w 577154"/>
                  <a:gd name="connsiteY194" fmla="*/ 202510 h 586292"/>
                  <a:gd name="connsiteX195" fmla="*/ 77460 w 577154"/>
                  <a:gd name="connsiteY195" fmla="*/ 188858 h 586292"/>
                  <a:gd name="connsiteX196" fmla="*/ 78979 w 577154"/>
                  <a:gd name="connsiteY196" fmla="*/ 185065 h 586292"/>
                  <a:gd name="connsiteX197" fmla="*/ 83535 w 577154"/>
                  <a:gd name="connsiteY197" fmla="*/ 172171 h 586292"/>
                  <a:gd name="connsiteX198" fmla="*/ 451103 w 577154"/>
                  <a:gd name="connsiteY198" fmla="*/ 136487 h 586292"/>
                  <a:gd name="connsiteX199" fmla="*/ 465547 w 577154"/>
                  <a:gd name="connsiteY199" fmla="*/ 138009 h 586292"/>
                  <a:gd name="connsiteX200" fmla="*/ 477709 w 577154"/>
                  <a:gd name="connsiteY200" fmla="*/ 154748 h 586292"/>
                  <a:gd name="connsiteX201" fmla="*/ 475429 w 577154"/>
                  <a:gd name="connsiteY201" fmla="*/ 168444 h 586292"/>
                  <a:gd name="connsiteX202" fmla="*/ 469347 w 577154"/>
                  <a:gd name="connsiteY202" fmla="*/ 169966 h 586292"/>
                  <a:gd name="connsiteX203" fmla="*/ 460986 w 577154"/>
                  <a:gd name="connsiteY203" fmla="*/ 166161 h 586292"/>
                  <a:gd name="connsiteX204" fmla="*/ 449583 w 577154"/>
                  <a:gd name="connsiteY204" fmla="*/ 150183 h 586292"/>
                  <a:gd name="connsiteX205" fmla="*/ 451103 w 577154"/>
                  <a:gd name="connsiteY205" fmla="*/ 136487 h 586292"/>
                  <a:gd name="connsiteX206" fmla="*/ 185242 w 577154"/>
                  <a:gd name="connsiteY206" fmla="*/ 122835 h 586292"/>
                  <a:gd name="connsiteX207" fmla="*/ 199674 w 577154"/>
                  <a:gd name="connsiteY207" fmla="*/ 122835 h 586292"/>
                  <a:gd name="connsiteX208" fmla="*/ 199674 w 577154"/>
                  <a:gd name="connsiteY208" fmla="*/ 137266 h 586292"/>
                  <a:gd name="connsiteX209" fmla="*/ 186762 w 577154"/>
                  <a:gd name="connsiteY209" fmla="*/ 150938 h 586292"/>
                  <a:gd name="connsiteX210" fmla="*/ 179166 w 577154"/>
                  <a:gd name="connsiteY210" fmla="*/ 154736 h 586292"/>
                  <a:gd name="connsiteX211" fmla="*/ 173090 w 577154"/>
                  <a:gd name="connsiteY211" fmla="*/ 152457 h 586292"/>
                  <a:gd name="connsiteX212" fmla="*/ 171571 w 577154"/>
                  <a:gd name="connsiteY212" fmla="*/ 138026 h 586292"/>
                  <a:gd name="connsiteX213" fmla="*/ 185242 w 577154"/>
                  <a:gd name="connsiteY213" fmla="*/ 122835 h 586292"/>
                  <a:gd name="connsiteX214" fmla="*/ 81257 w 577154"/>
                  <a:gd name="connsiteY214" fmla="*/ 111494 h 586292"/>
                  <a:gd name="connsiteX215" fmla="*/ 54677 w 577154"/>
                  <a:gd name="connsiteY215" fmla="*/ 151692 h 586292"/>
                  <a:gd name="connsiteX216" fmla="*/ 92648 w 577154"/>
                  <a:gd name="connsiteY216" fmla="*/ 151692 h 586292"/>
                  <a:gd name="connsiteX217" fmla="*/ 92648 w 577154"/>
                  <a:gd name="connsiteY217" fmla="*/ 150934 h 586292"/>
                  <a:gd name="connsiteX218" fmla="*/ 94926 w 577154"/>
                  <a:gd name="connsiteY218" fmla="*/ 146383 h 586292"/>
                  <a:gd name="connsiteX219" fmla="*/ 101761 w 577154"/>
                  <a:gd name="connsiteY219" fmla="*/ 135006 h 586292"/>
                  <a:gd name="connsiteX220" fmla="*/ 104039 w 577154"/>
                  <a:gd name="connsiteY220" fmla="*/ 130455 h 586292"/>
                  <a:gd name="connsiteX221" fmla="*/ 113152 w 577154"/>
                  <a:gd name="connsiteY221" fmla="*/ 116803 h 586292"/>
                  <a:gd name="connsiteX222" fmla="*/ 116190 w 577154"/>
                  <a:gd name="connsiteY222" fmla="*/ 111494 h 586292"/>
                  <a:gd name="connsiteX223" fmla="*/ 400213 w 577154"/>
                  <a:gd name="connsiteY223" fmla="*/ 85002 h 586292"/>
                  <a:gd name="connsiteX224" fmla="*/ 418420 w 577154"/>
                  <a:gd name="connsiteY224" fmla="*/ 95611 h 586292"/>
                  <a:gd name="connsiteX225" fmla="*/ 421455 w 577154"/>
                  <a:gd name="connsiteY225" fmla="*/ 109251 h 586292"/>
                  <a:gd name="connsiteX226" fmla="*/ 413110 w 577154"/>
                  <a:gd name="connsiteY226" fmla="*/ 113798 h 586292"/>
                  <a:gd name="connsiteX227" fmla="*/ 407800 w 577154"/>
                  <a:gd name="connsiteY227" fmla="*/ 112282 h 586292"/>
                  <a:gd name="connsiteX228" fmla="*/ 391110 w 577154"/>
                  <a:gd name="connsiteY228" fmla="*/ 103189 h 586292"/>
                  <a:gd name="connsiteX229" fmla="*/ 386558 w 577154"/>
                  <a:gd name="connsiteY229" fmla="*/ 89549 h 586292"/>
                  <a:gd name="connsiteX230" fmla="*/ 400213 w 577154"/>
                  <a:gd name="connsiteY230" fmla="*/ 85002 h 586292"/>
                  <a:gd name="connsiteX231" fmla="*/ 255897 w 577154"/>
                  <a:gd name="connsiteY231" fmla="*/ 76571 h 586292"/>
                  <a:gd name="connsiteX232" fmla="*/ 268814 w 577154"/>
                  <a:gd name="connsiteY232" fmla="*/ 82644 h 586292"/>
                  <a:gd name="connsiteX233" fmla="*/ 262735 w 577154"/>
                  <a:gd name="connsiteY233" fmla="*/ 95550 h 586292"/>
                  <a:gd name="connsiteX234" fmla="*/ 245259 w 577154"/>
                  <a:gd name="connsiteY234" fmla="*/ 103141 h 586292"/>
                  <a:gd name="connsiteX235" fmla="*/ 240700 w 577154"/>
                  <a:gd name="connsiteY235" fmla="*/ 104660 h 586292"/>
                  <a:gd name="connsiteX236" fmla="*/ 231582 w 577154"/>
                  <a:gd name="connsiteY236" fmla="*/ 99346 h 586292"/>
                  <a:gd name="connsiteX237" fmla="*/ 236141 w 577154"/>
                  <a:gd name="connsiteY237" fmla="*/ 85681 h 586292"/>
                  <a:gd name="connsiteX238" fmla="*/ 255897 w 577154"/>
                  <a:gd name="connsiteY238" fmla="*/ 76571 h 586292"/>
                  <a:gd name="connsiteX239" fmla="*/ 318232 w 577154"/>
                  <a:gd name="connsiteY239" fmla="*/ 65184 h 586292"/>
                  <a:gd name="connsiteX240" fmla="*/ 318990 w 577154"/>
                  <a:gd name="connsiteY240" fmla="*/ 65184 h 586292"/>
                  <a:gd name="connsiteX241" fmla="*/ 339459 w 577154"/>
                  <a:gd name="connsiteY241" fmla="*/ 66705 h 586292"/>
                  <a:gd name="connsiteX242" fmla="*/ 348556 w 577154"/>
                  <a:gd name="connsiteY242" fmla="*/ 78111 h 586292"/>
                  <a:gd name="connsiteX243" fmla="*/ 337943 w 577154"/>
                  <a:gd name="connsiteY243" fmla="*/ 87237 h 586292"/>
                  <a:gd name="connsiteX244" fmla="*/ 337184 w 577154"/>
                  <a:gd name="connsiteY244" fmla="*/ 86476 h 586292"/>
                  <a:gd name="connsiteX245" fmla="*/ 318990 w 577154"/>
                  <a:gd name="connsiteY245" fmla="*/ 85716 h 586292"/>
                  <a:gd name="connsiteX246" fmla="*/ 308376 w 577154"/>
                  <a:gd name="connsiteY246" fmla="*/ 75830 h 586292"/>
                  <a:gd name="connsiteX247" fmla="*/ 318232 w 577154"/>
                  <a:gd name="connsiteY247" fmla="*/ 65184 h 586292"/>
                  <a:gd name="connsiteX248" fmla="*/ 133656 w 577154"/>
                  <a:gd name="connsiteY248" fmla="*/ 60677 h 586292"/>
                  <a:gd name="connsiteX249" fmla="*/ 98723 w 577154"/>
                  <a:gd name="connsiteY249" fmla="*/ 91015 h 586292"/>
                  <a:gd name="connsiteX250" fmla="*/ 132138 w 577154"/>
                  <a:gd name="connsiteY250" fmla="*/ 91015 h 586292"/>
                  <a:gd name="connsiteX251" fmla="*/ 136694 w 577154"/>
                  <a:gd name="connsiteY251" fmla="*/ 85706 h 586292"/>
                  <a:gd name="connsiteX252" fmla="*/ 142010 w 577154"/>
                  <a:gd name="connsiteY252" fmla="*/ 79638 h 586292"/>
                  <a:gd name="connsiteX253" fmla="*/ 148085 w 577154"/>
                  <a:gd name="connsiteY253" fmla="*/ 73571 h 586292"/>
                  <a:gd name="connsiteX254" fmla="*/ 154161 w 577154"/>
                  <a:gd name="connsiteY254" fmla="*/ 67503 h 586292"/>
                  <a:gd name="connsiteX255" fmla="*/ 161755 w 577154"/>
                  <a:gd name="connsiteY255" fmla="*/ 60677 h 586292"/>
                  <a:gd name="connsiteX256" fmla="*/ 214914 w 577154"/>
                  <a:gd name="connsiteY256" fmla="*/ 25029 h 586292"/>
                  <a:gd name="connsiteX257" fmla="*/ 168589 w 577154"/>
                  <a:gd name="connsiteY257" fmla="*/ 40198 h 586292"/>
                  <a:gd name="connsiteX258" fmla="*/ 188334 w 577154"/>
                  <a:gd name="connsiteY258" fmla="*/ 40198 h 586292"/>
                  <a:gd name="connsiteX259" fmla="*/ 196688 w 577154"/>
                  <a:gd name="connsiteY259" fmla="*/ 34889 h 586292"/>
                  <a:gd name="connsiteX260" fmla="*/ 202004 w 577154"/>
                  <a:gd name="connsiteY260" fmla="*/ 31855 h 586292"/>
                  <a:gd name="connsiteX261" fmla="*/ 211877 w 577154"/>
                  <a:gd name="connsiteY261" fmla="*/ 26546 h 586292"/>
                  <a:gd name="connsiteX262" fmla="*/ 214914 w 577154"/>
                  <a:gd name="connsiteY262" fmla="*/ 25029 h 586292"/>
                  <a:gd name="connsiteX263" fmla="*/ 318954 w 577154"/>
                  <a:gd name="connsiteY263" fmla="*/ 20478 h 586292"/>
                  <a:gd name="connsiteX264" fmla="*/ 294653 w 577154"/>
                  <a:gd name="connsiteY264" fmla="*/ 21237 h 586292"/>
                  <a:gd name="connsiteX265" fmla="*/ 290855 w 577154"/>
                  <a:gd name="connsiteY265" fmla="*/ 21995 h 586292"/>
                  <a:gd name="connsiteX266" fmla="*/ 289337 w 577154"/>
                  <a:gd name="connsiteY266" fmla="*/ 22754 h 586292"/>
                  <a:gd name="connsiteX267" fmla="*/ 278705 w 577154"/>
                  <a:gd name="connsiteY267" fmla="*/ 24271 h 586292"/>
                  <a:gd name="connsiteX268" fmla="*/ 277945 w 577154"/>
                  <a:gd name="connsiteY268" fmla="*/ 24271 h 586292"/>
                  <a:gd name="connsiteX269" fmla="*/ 268073 w 577154"/>
                  <a:gd name="connsiteY269" fmla="*/ 26546 h 586292"/>
                  <a:gd name="connsiteX270" fmla="*/ 266554 w 577154"/>
                  <a:gd name="connsiteY270" fmla="*/ 26546 h 586292"/>
                  <a:gd name="connsiteX271" fmla="*/ 257441 w 577154"/>
                  <a:gd name="connsiteY271" fmla="*/ 29580 h 586292"/>
                  <a:gd name="connsiteX272" fmla="*/ 254404 w 577154"/>
                  <a:gd name="connsiteY272" fmla="*/ 30338 h 586292"/>
                  <a:gd name="connsiteX273" fmla="*/ 246810 w 577154"/>
                  <a:gd name="connsiteY273" fmla="*/ 32614 h 586292"/>
                  <a:gd name="connsiteX274" fmla="*/ 240734 w 577154"/>
                  <a:gd name="connsiteY274" fmla="*/ 35648 h 586292"/>
                  <a:gd name="connsiteX275" fmla="*/ 236937 w 577154"/>
                  <a:gd name="connsiteY275" fmla="*/ 37164 h 586292"/>
                  <a:gd name="connsiteX276" fmla="*/ 109355 w 577154"/>
                  <a:gd name="connsiteY276" fmla="*/ 163069 h 586292"/>
                  <a:gd name="connsiteX277" fmla="*/ 109355 w 577154"/>
                  <a:gd name="connsiteY277" fmla="*/ 164586 h 586292"/>
                  <a:gd name="connsiteX278" fmla="*/ 104799 w 577154"/>
                  <a:gd name="connsiteY278" fmla="*/ 174446 h 586292"/>
                  <a:gd name="connsiteX279" fmla="*/ 103280 w 577154"/>
                  <a:gd name="connsiteY279" fmla="*/ 178239 h 586292"/>
                  <a:gd name="connsiteX280" fmla="*/ 100242 w 577154"/>
                  <a:gd name="connsiteY280" fmla="*/ 185823 h 586292"/>
                  <a:gd name="connsiteX281" fmla="*/ 97964 w 577154"/>
                  <a:gd name="connsiteY281" fmla="*/ 190374 h 586292"/>
                  <a:gd name="connsiteX282" fmla="*/ 95686 w 577154"/>
                  <a:gd name="connsiteY282" fmla="*/ 197201 h 586292"/>
                  <a:gd name="connsiteX283" fmla="*/ 94167 w 577154"/>
                  <a:gd name="connsiteY283" fmla="*/ 203268 h 586292"/>
                  <a:gd name="connsiteX284" fmla="*/ 92648 w 577154"/>
                  <a:gd name="connsiteY284" fmla="*/ 209336 h 586292"/>
                  <a:gd name="connsiteX285" fmla="*/ 90370 w 577154"/>
                  <a:gd name="connsiteY285" fmla="*/ 215404 h 586292"/>
                  <a:gd name="connsiteX286" fmla="*/ 88851 w 577154"/>
                  <a:gd name="connsiteY286" fmla="*/ 221471 h 586292"/>
                  <a:gd name="connsiteX287" fmla="*/ 87332 w 577154"/>
                  <a:gd name="connsiteY287" fmla="*/ 227539 h 586292"/>
                  <a:gd name="connsiteX288" fmla="*/ 86573 w 577154"/>
                  <a:gd name="connsiteY288" fmla="*/ 234365 h 586292"/>
                  <a:gd name="connsiteX289" fmla="*/ 85054 w 577154"/>
                  <a:gd name="connsiteY289" fmla="*/ 240433 h 586292"/>
                  <a:gd name="connsiteX290" fmla="*/ 84295 w 577154"/>
                  <a:gd name="connsiteY290" fmla="*/ 247259 h 586292"/>
                  <a:gd name="connsiteX291" fmla="*/ 83535 w 577154"/>
                  <a:gd name="connsiteY291" fmla="*/ 253327 h 586292"/>
                  <a:gd name="connsiteX292" fmla="*/ 82776 w 577154"/>
                  <a:gd name="connsiteY292" fmla="*/ 260912 h 586292"/>
                  <a:gd name="connsiteX293" fmla="*/ 82016 w 577154"/>
                  <a:gd name="connsiteY293" fmla="*/ 266221 h 586292"/>
                  <a:gd name="connsiteX294" fmla="*/ 81257 w 577154"/>
                  <a:gd name="connsiteY294" fmla="*/ 275322 h 586292"/>
                  <a:gd name="connsiteX295" fmla="*/ 81257 w 577154"/>
                  <a:gd name="connsiteY295" fmla="*/ 279873 h 586292"/>
                  <a:gd name="connsiteX296" fmla="*/ 80498 w 577154"/>
                  <a:gd name="connsiteY296" fmla="*/ 293525 h 586292"/>
                  <a:gd name="connsiteX297" fmla="*/ 81257 w 577154"/>
                  <a:gd name="connsiteY297" fmla="*/ 306419 h 586292"/>
                  <a:gd name="connsiteX298" fmla="*/ 81257 w 577154"/>
                  <a:gd name="connsiteY298" fmla="*/ 311729 h 586292"/>
                  <a:gd name="connsiteX299" fmla="*/ 82016 w 577154"/>
                  <a:gd name="connsiteY299" fmla="*/ 320072 h 586292"/>
                  <a:gd name="connsiteX300" fmla="*/ 82776 w 577154"/>
                  <a:gd name="connsiteY300" fmla="*/ 325381 h 586292"/>
                  <a:gd name="connsiteX301" fmla="*/ 83535 w 577154"/>
                  <a:gd name="connsiteY301" fmla="*/ 332966 h 586292"/>
                  <a:gd name="connsiteX302" fmla="*/ 84295 w 577154"/>
                  <a:gd name="connsiteY302" fmla="*/ 339033 h 586292"/>
                  <a:gd name="connsiteX303" fmla="*/ 85054 w 577154"/>
                  <a:gd name="connsiteY303" fmla="*/ 345859 h 586292"/>
                  <a:gd name="connsiteX304" fmla="*/ 86573 w 577154"/>
                  <a:gd name="connsiteY304" fmla="*/ 351927 h 586292"/>
                  <a:gd name="connsiteX305" fmla="*/ 87332 w 577154"/>
                  <a:gd name="connsiteY305" fmla="*/ 358753 h 586292"/>
                  <a:gd name="connsiteX306" fmla="*/ 88851 w 577154"/>
                  <a:gd name="connsiteY306" fmla="*/ 364821 h 586292"/>
                  <a:gd name="connsiteX307" fmla="*/ 90370 w 577154"/>
                  <a:gd name="connsiteY307" fmla="*/ 370889 h 586292"/>
                  <a:gd name="connsiteX308" fmla="*/ 91889 w 577154"/>
                  <a:gd name="connsiteY308" fmla="*/ 376956 h 586292"/>
                  <a:gd name="connsiteX309" fmla="*/ 94167 w 577154"/>
                  <a:gd name="connsiteY309" fmla="*/ 383783 h 586292"/>
                  <a:gd name="connsiteX310" fmla="*/ 95686 w 577154"/>
                  <a:gd name="connsiteY310" fmla="*/ 389092 h 586292"/>
                  <a:gd name="connsiteX311" fmla="*/ 97964 w 577154"/>
                  <a:gd name="connsiteY311" fmla="*/ 395918 h 586292"/>
                  <a:gd name="connsiteX312" fmla="*/ 100242 w 577154"/>
                  <a:gd name="connsiteY312" fmla="*/ 401227 h 586292"/>
                  <a:gd name="connsiteX313" fmla="*/ 103280 w 577154"/>
                  <a:gd name="connsiteY313" fmla="*/ 408812 h 586292"/>
                  <a:gd name="connsiteX314" fmla="*/ 104799 w 577154"/>
                  <a:gd name="connsiteY314" fmla="*/ 412604 h 586292"/>
                  <a:gd name="connsiteX315" fmla="*/ 108596 w 577154"/>
                  <a:gd name="connsiteY315" fmla="*/ 422464 h 586292"/>
                  <a:gd name="connsiteX316" fmla="*/ 109355 w 577154"/>
                  <a:gd name="connsiteY316" fmla="*/ 423223 h 586292"/>
                  <a:gd name="connsiteX317" fmla="*/ 236937 w 577154"/>
                  <a:gd name="connsiteY317" fmla="*/ 549886 h 586292"/>
                  <a:gd name="connsiteX318" fmla="*/ 240734 w 577154"/>
                  <a:gd name="connsiteY318" fmla="*/ 551403 h 586292"/>
                  <a:gd name="connsiteX319" fmla="*/ 246810 w 577154"/>
                  <a:gd name="connsiteY319" fmla="*/ 553678 h 586292"/>
                  <a:gd name="connsiteX320" fmla="*/ 254404 w 577154"/>
                  <a:gd name="connsiteY320" fmla="*/ 555954 h 586292"/>
                  <a:gd name="connsiteX321" fmla="*/ 257441 w 577154"/>
                  <a:gd name="connsiteY321" fmla="*/ 557471 h 586292"/>
                  <a:gd name="connsiteX322" fmla="*/ 266554 w 577154"/>
                  <a:gd name="connsiteY322" fmla="*/ 559746 h 586292"/>
                  <a:gd name="connsiteX323" fmla="*/ 268073 w 577154"/>
                  <a:gd name="connsiteY323" fmla="*/ 559746 h 586292"/>
                  <a:gd name="connsiteX324" fmla="*/ 277945 w 577154"/>
                  <a:gd name="connsiteY324" fmla="*/ 562021 h 586292"/>
                  <a:gd name="connsiteX325" fmla="*/ 278705 w 577154"/>
                  <a:gd name="connsiteY325" fmla="*/ 562780 h 586292"/>
                  <a:gd name="connsiteX326" fmla="*/ 289337 w 577154"/>
                  <a:gd name="connsiteY326" fmla="*/ 564297 h 586292"/>
                  <a:gd name="connsiteX327" fmla="*/ 290855 w 577154"/>
                  <a:gd name="connsiteY327" fmla="*/ 564297 h 586292"/>
                  <a:gd name="connsiteX328" fmla="*/ 294653 w 577154"/>
                  <a:gd name="connsiteY328" fmla="*/ 565055 h 586292"/>
                  <a:gd name="connsiteX329" fmla="*/ 318954 w 577154"/>
                  <a:gd name="connsiteY329" fmla="*/ 566572 h 586292"/>
                  <a:gd name="connsiteX330" fmla="*/ 556650 w 577154"/>
                  <a:gd name="connsiteY330" fmla="*/ 293525 h 586292"/>
                  <a:gd name="connsiteX331" fmla="*/ 318954 w 577154"/>
                  <a:gd name="connsiteY331" fmla="*/ 20478 h 586292"/>
                  <a:gd name="connsiteX332" fmla="*/ 258201 w 577154"/>
                  <a:gd name="connsiteY332" fmla="*/ 0 h 586292"/>
                  <a:gd name="connsiteX333" fmla="*/ 287818 w 577154"/>
                  <a:gd name="connsiteY333" fmla="*/ 2275 h 586292"/>
                  <a:gd name="connsiteX334" fmla="*/ 318954 w 577154"/>
                  <a:gd name="connsiteY334" fmla="*/ 0 h 586292"/>
                  <a:gd name="connsiteX335" fmla="*/ 577154 w 577154"/>
                  <a:gd name="connsiteY335" fmla="*/ 293525 h 586292"/>
                  <a:gd name="connsiteX336" fmla="*/ 318954 w 577154"/>
                  <a:gd name="connsiteY336" fmla="*/ 586292 h 586292"/>
                  <a:gd name="connsiteX337" fmla="*/ 287818 w 577154"/>
                  <a:gd name="connsiteY337" fmla="*/ 584775 h 586292"/>
                  <a:gd name="connsiteX338" fmla="*/ 258201 w 577154"/>
                  <a:gd name="connsiteY338" fmla="*/ 586292 h 586292"/>
                  <a:gd name="connsiteX339" fmla="*/ 110874 w 577154"/>
                  <a:gd name="connsiteY339" fmla="*/ 533958 h 586292"/>
                  <a:gd name="connsiteX340" fmla="*/ 108596 w 577154"/>
                  <a:gd name="connsiteY340" fmla="*/ 532441 h 586292"/>
                  <a:gd name="connsiteX341" fmla="*/ 60753 w 577154"/>
                  <a:gd name="connsiteY341" fmla="*/ 482383 h 586292"/>
                  <a:gd name="connsiteX342" fmla="*/ 59993 w 577154"/>
                  <a:gd name="connsiteY342" fmla="*/ 480866 h 586292"/>
                  <a:gd name="connsiteX343" fmla="*/ 25060 w 577154"/>
                  <a:gd name="connsiteY343" fmla="*/ 419430 h 586292"/>
                  <a:gd name="connsiteX344" fmla="*/ 24301 w 577154"/>
                  <a:gd name="connsiteY344" fmla="*/ 417913 h 586292"/>
                  <a:gd name="connsiteX345" fmla="*/ 0 w 577154"/>
                  <a:gd name="connsiteY345" fmla="*/ 293525 h 586292"/>
                  <a:gd name="connsiteX346" fmla="*/ 9872 w 577154"/>
                  <a:gd name="connsiteY346" fmla="*/ 211611 h 586292"/>
                  <a:gd name="connsiteX347" fmla="*/ 10632 w 577154"/>
                  <a:gd name="connsiteY347" fmla="*/ 207819 h 586292"/>
                  <a:gd name="connsiteX348" fmla="*/ 28857 w 577154"/>
                  <a:gd name="connsiteY348" fmla="*/ 158519 h 586292"/>
                  <a:gd name="connsiteX349" fmla="*/ 29617 w 577154"/>
                  <a:gd name="connsiteY349" fmla="*/ 157002 h 586292"/>
                  <a:gd name="connsiteX350" fmla="*/ 67588 w 577154"/>
                  <a:gd name="connsiteY350" fmla="*/ 94808 h 586292"/>
                  <a:gd name="connsiteX351" fmla="*/ 69106 w 577154"/>
                  <a:gd name="connsiteY351" fmla="*/ 94049 h 586292"/>
                  <a:gd name="connsiteX352" fmla="*/ 123025 w 577154"/>
                  <a:gd name="connsiteY352" fmla="*/ 43232 h 586292"/>
                  <a:gd name="connsiteX353" fmla="*/ 258201 w 577154"/>
                  <a:gd name="connsiteY353" fmla="*/ 0 h 58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</a:cxnLst>
                <a:rect l="l" t="t" r="r" b="b"/>
                <a:pathLst>
                  <a:path w="577154" h="586292">
                    <a:moveTo>
                      <a:pt x="149604" y="536234"/>
                    </a:moveTo>
                    <a:cubicBezTo>
                      <a:pt x="170108" y="548369"/>
                      <a:pt x="191372" y="556712"/>
                      <a:pt x="214914" y="562021"/>
                    </a:cubicBezTo>
                    <a:cubicBezTo>
                      <a:pt x="214155" y="561263"/>
                      <a:pt x="212636" y="560504"/>
                      <a:pt x="211877" y="559746"/>
                    </a:cubicBezTo>
                    <a:cubicBezTo>
                      <a:pt x="208079" y="558229"/>
                      <a:pt x="205041" y="556712"/>
                      <a:pt x="202004" y="554437"/>
                    </a:cubicBezTo>
                    <a:cubicBezTo>
                      <a:pt x="199725" y="553678"/>
                      <a:pt x="198207" y="552920"/>
                      <a:pt x="196688" y="551403"/>
                    </a:cubicBezTo>
                    <a:cubicBezTo>
                      <a:pt x="192131" y="549128"/>
                      <a:pt x="188334" y="546094"/>
                      <a:pt x="184537" y="543818"/>
                    </a:cubicBezTo>
                    <a:cubicBezTo>
                      <a:pt x="182259" y="542301"/>
                      <a:pt x="179981" y="540784"/>
                      <a:pt x="177702" y="538509"/>
                    </a:cubicBezTo>
                    <a:cubicBezTo>
                      <a:pt x="176184" y="537751"/>
                      <a:pt x="175424" y="536992"/>
                      <a:pt x="173905" y="536234"/>
                    </a:cubicBezTo>
                    <a:close/>
                    <a:moveTo>
                      <a:pt x="299943" y="499816"/>
                    </a:moveTo>
                    <a:cubicBezTo>
                      <a:pt x="306021" y="500576"/>
                      <a:pt x="312100" y="500576"/>
                      <a:pt x="318939" y="500576"/>
                    </a:cubicBezTo>
                    <a:cubicBezTo>
                      <a:pt x="324257" y="500576"/>
                      <a:pt x="329576" y="505139"/>
                      <a:pt x="329576" y="511222"/>
                    </a:cubicBezTo>
                    <a:cubicBezTo>
                      <a:pt x="329576" y="516546"/>
                      <a:pt x="325017" y="521108"/>
                      <a:pt x="319698" y="521108"/>
                    </a:cubicBezTo>
                    <a:lnTo>
                      <a:pt x="318939" y="521108"/>
                    </a:lnTo>
                    <a:cubicBezTo>
                      <a:pt x="311340" y="521108"/>
                      <a:pt x="304502" y="520348"/>
                      <a:pt x="297663" y="519587"/>
                    </a:cubicBezTo>
                    <a:cubicBezTo>
                      <a:pt x="291584" y="518827"/>
                      <a:pt x="287785" y="514264"/>
                      <a:pt x="288545" y="508941"/>
                    </a:cubicBezTo>
                    <a:cubicBezTo>
                      <a:pt x="289305" y="502857"/>
                      <a:pt x="293864" y="499055"/>
                      <a:pt x="299943" y="499816"/>
                    </a:cubicBezTo>
                    <a:close/>
                    <a:moveTo>
                      <a:pt x="88851" y="485417"/>
                    </a:moveTo>
                    <a:cubicBezTo>
                      <a:pt x="98723" y="496794"/>
                      <a:pt x="109355" y="506654"/>
                      <a:pt x="119987" y="515755"/>
                    </a:cubicBezTo>
                    <a:lnTo>
                      <a:pt x="150364" y="515755"/>
                    </a:lnTo>
                    <a:cubicBezTo>
                      <a:pt x="149604" y="514997"/>
                      <a:pt x="148845" y="514238"/>
                      <a:pt x="148085" y="513480"/>
                    </a:cubicBezTo>
                    <a:cubicBezTo>
                      <a:pt x="146566" y="511204"/>
                      <a:pt x="144288" y="508929"/>
                      <a:pt x="142010" y="507412"/>
                    </a:cubicBezTo>
                    <a:cubicBezTo>
                      <a:pt x="140491" y="505137"/>
                      <a:pt x="138213" y="502861"/>
                      <a:pt x="136694" y="501344"/>
                    </a:cubicBezTo>
                    <a:cubicBezTo>
                      <a:pt x="133656" y="497552"/>
                      <a:pt x="130619" y="493760"/>
                      <a:pt x="127581" y="489967"/>
                    </a:cubicBezTo>
                    <a:cubicBezTo>
                      <a:pt x="126062" y="488450"/>
                      <a:pt x="125303" y="486934"/>
                      <a:pt x="123784" y="485417"/>
                    </a:cubicBezTo>
                    <a:close/>
                    <a:moveTo>
                      <a:pt x="399912" y="482256"/>
                    </a:moveTo>
                    <a:cubicBezTo>
                      <a:pt x="402382" y="483014"/>
                      <a:pt x="404471" y="484721"/>
                      <a:pt x="405611" y="486996"/>
                    </a:cubicBezTo>
                    <a:cubicBezTo>
                      <a:pt x="408650" y="492305"/>
                      <a:pt x="406371" y="498373"/>
                      <a:pt x="401812" y="500648"/>
                    </a:cubicBezTo>
                    <a:cubicBezTo>
                      <a:pt x="394973" y="504441"/>
                      <a:pt x="388895" y="506716"/>
                      <a:pt x="382056" y="509750"/>
                    </a:cubicBezTo>
                    <a:cubicBezTo>
                      <a:pt x="380536" y="509750"/>
                      <a:pt x="379776" y="510508"/>
                      <a:pt x="378257" y="510508"/>
                    </a:cubicBezTo>
                    <a:cubicBezTo>
                      <a:pt x="374458" y="510508"/>
                      <a:pt x="370658" y="507474"/>
                      <a:pt x="369139" y="503682"/>
                    </a:cubicBezTo>
                    <a:cubicBezTo>
                      <a:pt x="366859" y="498373"/>
                      <a:pt x="369899" y="492305"/>
                      <a:pt x="375217" y="490789"/>
                    </a:cubicBezTo>
                    <a:cubicBezTo>
                      <a:pt x="380536" y="488513"/>
                      <a:pt x="386615" y="486238"/>
                      <a:pt x="391934" y="483204"/>
                    </a:cubicBezTo>
                    <a:cubicBezTo>
                      <a:pt x="394593" y="481687"/>
                      <a:pt x="397443" y="481498"/>
                      <a:pt x="399912" y="482256"/>
                    </a:cubicBezTo>
                    <a:close/>
                    <a:moveTo>
                      <a:pt x="229351" y="474063"/>
                    </a:moveTo>
                    <a:cubicBezTo>
                      <a:pt x="234677" y="477094"/>
                      <a:pt x="240764" y="480126"/>
                      <a:pt x="246091" y="483157"/>
                    </a:cubicBezTo>
                    <a:cubicBezTo>
                      <a:pt x="250656" y="486188"/>
                      <a:pt x="252939" y="492250"/>
                      <a:pt x="250656" y="496797"/>
                    </a:cubicBezTo>
                    <a:cubicBezTo>
                      <a:pt x="248374" y="500586"/>
                      <a:pt x="245330" y="502101"/>
                      <a:pt x="241525" y="502101"/>
                    </a:cubicBezTo>
                    <a:cubicBezTo>
                      <a:pt x="240004" y="502101"/>
                      <a:pt x="238482" y="502101"/>
                      <a:pt x="236960" y="501343"/>
                    </a:cubicBezTo>
                    <a:cubicBezTo>
                      <a:pt x="230872" y="498312"/>
                      <a:pt x="224024" y="494523"/>
                      <a:pt x="218698" y="490735"/>
                    </a:cubicBezTo>
                    <a:cubicBezTo>
                      <a:pt x="214132" y="487703"/>
                      <a:pt x="212610" y="481641"/>
                      <a:pt x="215654" y="477094"/>
                    </a:cubicBezTo>
                    <a:cubicBezTo>
                      <a:pt x="218698" y="471790"/>
                      <a:pt x="224785" y="471032"/>
                      <a:pt x="229351" y="474063"/>
                    </a:cubicBezTo>
                    <a:close/>
                    <a:moveTo>
                      <a:pt x="464745" y="433889"/>
                    </a:moveTo>
                    <a:cubicBezTo>
                      <a:pt x="469298" y="436925"/>
                      <a:pt x="470057" y="443755"/>
                      <a:pt x="466262" y="447550"/>
                    </a:cubicBezTo>
                    <a:cubicBezTo>
                      <a:pt x="461709" y="453622"/>
                      <a:pt x="457155" y="458935"/>
                      <a:pt x="451842" y="463488"/>
                    </a:cubicBezTo>
                    <a:cubicBezTo>
                      <a:pt x="450324" y="465765"/>
                      <a:pt x="447288" y="466524"/>
                      <a:pt x="445012" y="466524"/>
                    </a:cubicBezTo>
                    <a:cubicBezTo>
                      <a:pt x="442735" y="466524"/>
                      <a:pt x="439699" y="465765"/>
                      <a:pt x="438181" y="463488"/>
                    </a:cubicBezTo>
                    <a:cubicBezTo>
                      <a:pt x="433627" y="459694"/>
                      <a:pt x="433627" y="453622"/>
                      <a:pt x="438181" y="449068"/>
                    </a:cubicBezTo>
                    <a:cubicBezTo>
                      <a:pt x="441976" y="444514"/>
                      <a:pt x="446530" y="439961"/>
                      <a:pt x="450324" y="435407"/>
                    </a:cubicBezTo>
                    <a:cubicBezTo>
                      <a:pt x="454119" y="430853"/>
                      <a:pt x="460191" y="430094"/>
                      <a:pt x="464745" y="433889"/>
                    </a:cubicBezTo>
                    <a:close/>
                    <a:moveTo>
                      <a:pt x="49362" y="424740"/>
                    </a:moveTo>
                    <a:cubicBezTo>
                      <a:pt x="56196" y="439150"/>
                      <a:pt x="64550" y="452803"/>
                      <a:pt x="73663" y="464938"/>
                    </a:cubicBezTo>
                    <a:lnTo>
                      <a:pt x="109355" y="464938"/>
                    </a:lnTo>
                    <a:cubicBezTo>
                      <a:pt x="107836" y="461904"/>
                      <a:pt x="106318" y="459629"/>
                      <a:pt x="104039" y="456595"/>
                    </a:cubicBezTo>
                    <a:cubicBezTo>
                      <a:pt x="103280" y="455078"/>
                      <a:pt x="102521" y="453561"/>
                      <a:pt x="101761" y="452044"/>
                    </a:cubicBezTo>
                    <a:cubicBezTo>
                      <a:pt x="99483" y="448252"/>
                      <a:pt x="97205" y="443701"/>
                      <a:pt x="94926" y="439909"/>
                    </a:cubicBezTo>
                    <a:cubicBezTo>
                      <a:pt x="94167" y="438392"/>
                      <a:pt x="93408" y="436875"/>
                      <a:pt x="92648" y="435358"/>
                    </a:cubicBezTo>
                    <a:cubicBezTo>
                      <a:pt x="91129" y="431566"/>
                      <a:pt x="89611" y="428532"/>
                      <a:pt x="88092" y="424740"/>
                    </a:cubicBezTo>
                    <a:close/>
                    <a:moveTo>
                      <a:pt x="161771" y="417898"/>
                    </a:moveTo>
                    <a:cubicBezTo>
                      <a:pt x="166316" y="414864"/>
                      <a:pt x="173134" y="415623"/>
                      <a:pt x="176164" y="420173"/>
                    </a:cubicBezTo>
                    <a:cubicBezTo>
                      <a:pt x="179194" y="425482"/>
                      <a:pt x="183739" y="430790"/>
                      <a:pt x="187527" y="435341"/>
                    </a:cubicBezTo>
                    <a:cubicBezTo>
                      <a:pt x="190557" y="439891"/>
                      <a:pt x="190557" y="446717"/>
                      <a:pt x="186012" y="449750"/>
                    </a:cubicBezTo>
                    <a:cubicBezTo>
                      <a:pt x="183739" y="451267"/>
                      <a:pt x="181466" y="452025"/>
                      <a:pt x="179194" y="452025"/>
                    </a:cubicBezTo>
                    <a:cubicBezTo>
                      <a:pt x="176921" y="452025"/>
                      <a:pt x="173891" y="451267"/>
                      <a:pt x="171619" y="448233"/>
                    </a:cubicBezTo>
                    <a:cubicBezTo>
                      <a:pt x="167074" y="442925"/>
                      <a:pt x="163286" y="437616"/>
                      <a:pt x="159498" y="431549"/>
                    </a:cubicBezTo>
                    <a:cubicBezTo>
                      <a:pt x="155711" y="426998"/>
                      <a:pt x="157226" y="420931"/>
                      <a:pt x="161771" y="417898"/>
                    </a:cubicBezTo>
                    <a:close/>
                    <a:moveTo>
                      <a:pt x="31136" y="373923"/>
                    </a:moveTo>
                    <a:cubicBezTo>
                      <a:pt x="33414" y="384541"/>
                      <a:pt x="37211" y="394401"/>
                      <a:pt x="41008" y="404261"/>
                    </a:cubicBezTo>
                    <a:lnTo>
                      <a:pt x="79738" y="404261"/>
                    </a:lnTo>
                    <a:cubicBezTo>
                      <a:pt x="79738" y="403503"/>
                      <a:pt x="78979" y="401986"/>
                      <a:pt x="78979" y="401227"/>
                    </a:cubicBezTo>
                    <a:cubicBezTo>
                      <a:pt x="78219" y="399710"/>
                      <a:pt x="77460" y="398952"/>
                      <a:pt x="77460" y="397435"/>
                    </a:cubicBezTo>
                    <a:cubicBezTo>
                      <a:pt x="75182" y="391367"/>
                      <a:pt x="73663" y="385300"/>
                      <a:pt x="72144" y="379232"/>
                    </a:cubicBezTo>
                    <a:cubicBezTo>
                      <a:pt x="71385" y="378473"/>
                      <a:pt x="71385" y="378473"/>
                      <a:pt x="71385" y="377715"/>
                    </a:cubicBezTo>
                    <a:cubicBezTo>
                      <a:pt x="71385" y="376956"/>
                      <a:pt x="70625" y="375439"/>
                      <a:pt x="70625" y="373923"/>
                    </a:cubicBezTo>
                    <a:close/>
                    <a:moveTo>
                      <a:pt x="499728" y="361797"/>
                    </a:moveTo>
                    <a:cubicBezTo>
                      <a:pt x="505037" y="363315"/>
                      <a:pt x="508071" y="369384"/>
                      <a:pt x="506554" y="374694"/>
                    </a:cubicBezTo>
                    <a:cubicBezTo>
                      <a:pt x="504279" y="381522"/>
                      <a:pt x="501245" y="387591"/>
                      <a:pt x="498970" y="394418"/>
                    </a:cubicBezTo>
                    <a:cubicBezTo>
                      <a:pt x="497453" y="398211"/>
                      <a:pt x="493661" y="400487"/>
                      <a:pt x="489868" y="400487"/>
                    </a:cubicBezTo>
                    <a:cubicBezTo>
                      <a:pt x="488352" y="400487"/>
                      <a:pt x="486835" y="399729"/>
                      <a:pt x="485318" y="399729"/>
                    </a:cubicBezTo>
                    <a:cubicBezTo>
                      <a:pt x="480767" y="397453"/>
                      <a:pt x="477733" y="391384"/>
                      <a:pt x="480009" y="386073"/>
                    </a:cubicBezTo>
                    <a:cubicBezTo>
                      <a:pt x="483042" y="380004"/>
                      <a:pt x="485318" y="373935"/>
                      <a:pt x="486835" y="367866"/>
                    </a:cubicBezTo>
                    <a:cubicBezTo>
                      <a:pt x="489110" y="362556"/>
                      <a:pt x="494419" y="360280"/>
                      <a:pt x="499728" y="361797"/>
                    </a:cubicBezTo>
                    <a:close/>
                    <a:moveTo>
                      <a:pt x="132907" y="343643"/>
                    </a:moveTo>
                    <a:cubicBezTo>
                      <a:pt x="138227" y="342126"/>
                      <a:pt x="143546" y="345161"/>
                      <a:pt x="145066" y="350471"/>
                    </a:cubicBezTo>
                    <a:cubicBezTo>
                      <a:pt x="146586" y="356540"/>
                      <a:pt x="148865" y="363368"/>
                      <a:pt x="150385" y="368678"/>
                    </a:cubicBezTo>
                    <a:cubicBezTo>
                      <a:pt x="152665" y="373988"/>
                      <a:pt x="149625" y="380057"/>
                      <a:pt x="144306" y="381575"/>
                    </a:cubicBezTo>
                    <a:cubicBezTo>
                      <a:pt x="142786" y="382333"/>
                      <a:pt x="142026" y="382333"/>
                      <a:pt x="141266" y="382333"/>
                    </a:cubicBezTo>
                    <a:cubicBezTo>
                      <a:pt x="136707" y="382333"/>
                      <a:pt x="132907" y="380057"/>
                      <a:pt x="131388" y="375506"/>
                    </a:cubicBezTo>
                    <a:cubicBezTo>
                      <a:pt x="129108" y="368678"/>
                      <a:pt x="126828" y="362609"/>
                      <a:pt x="125309" y="355781"/>
                    </a:cubicBezTo>
                    <a:cubicBezTo>
                      <a:pt x="123789" y="350471"/>
                      <a:pt x="127588" y="344402"/>
                      <a:pt x="132907" y="343643"/>
                    </a:cubicBezTo>
                    <a:close/>
                    <a:moveTo>
                      <a:pt x="21263" y="323864"/>
                    </a:moveTo>
                    <a:cubicBezTo>
                      <a:pt x="22782" y="333724"/>
                      <a:pt x="24301" y="344342"/>
                      <a:pt x="25820" y="354203"/>
                    </a:cubicBezTo>
                    <a:lnTo>
                      <a:pt x="66069" y="354203"/>
                    </a:lnTo>
                    <a:cubicBezTo>
                      <a:pt x="65309" y="348135"/>
                      <a:pt x="63790" y="342826"/>
                      <a:pt x="63031" y="337516"/>
                    </a:cubicBezTo>
                    <a:cubicBezTo>
                      <a:pt x="63031" y="336758"/>
                      <a:pt x="63031" y="336758"/>
                      <a:pt x="63031" y="335999"/>
                    </a:cubicBezTo>
                    <a:cubicBezTo>
                      <a:pt x="63031" y="332207"/>
                      <a:pt x="62272" y="327656"/>
                      <a:pt x="61512" y="323864"/>
                    </a:cubicBezTo>
                    <a:close/>
                    <a:moveTo>
                      <a:pt x="509625" y="282911"/>
                    </a:moveTo>
                    <a:cubicBezTo>
                      <a:pt x="514955" y="282911"/>
                      <a:pt x="519524" y="286704"/>
                      <a:pt x="519524" y="292773"/>
                    </a:cubicBezTo>
                    <a:lnTo>
                      <a:pt x="519524" y="293532"/>
                    </a:lnTo>
                    <a:cubicBezTo>
                      <a:pt x="519524" y="300360"/>
                      <a:pt x="519524" y="307187"/>
                      <a:pt x="518763" y="313256"/>
                    </a:cubicBezTo>
                    <a:cubicBezTo>
                      <a:pt x="518763" y="318567"/>
                      <a:pt x="514194" y="323118"/>
                      <a:pt x="508863" y="323118"/>
                    </a:cubicBezTo>
                    <a:cubicBezTo>
                      <a:pt x="508102" y="323118"/>
                      <a:pt x="508102" y="323118"/>
                      <a:pt x="508102" y="322360"/>
                    </a:cubicBezTo>
                    <a:cubicBezTo>
                      <a:pt x="502010" y="322360"/>
                      <a:pt x="498202" y="317808"/>
                      <a:pt x="498964" y="311739"/>
                    </a:cubicBezTo>
                    <a:cubicBezTo>
                      <a:pt x="498964" y="305670"/>
                      <a:pt x="498964" y="299601"/>
                      <a:pt x="498964" y="293532"/>
                    </a:cubicBezTo>
                    <a:cubicBezTo>
                      <a:pt x="498964" y="287463"/>
                      <a:pt x="503533" y="282911"/>
                      <a:pt x="509625" y="282911"/>
                    </a:cubicBezTo>
                    <a:close/>
                    <a:moveTo>
                      <a:pt x="20504" y="273047"/>
                    </a:moveTo>
                    <a:cubicBezTo>
                      <a:pt x="20504" y="279873"/>
                      <a:pt x="19744" y="286699"/>
                      <a:pt x="19744" y="293525"/>
                    </a:cubicBezTo>
                    <a:cubicBezTo>
                      <a:pt x="19744" y="296559"/>
                      <a:pt x="20504" y="300352"/>
                      <a:pt x="20504" y="303385"/>
                    </a:cubicBezTo>
                    <a:lnTo>
                      <a:pt x="60753" y="303385"/>
                    </a:lnTo>
                    <a:cubicBezTo>
                      <a:pt x="60753" y="300352"/>
                      <a:pt x="60753" y="296559"/>
                      <a:pt x="60753" y="293525"/>
                    </a:cubicBezTo>
                    <a:cubicBezTo>
                      <a:pt x="60753" y="286699"/>
                      <a:pt x="60753" y="279873"/>
                      <a:pt x="61512" y="273805"/>
                    </a:cubicBezTo>
                    <a:cubicBezTo>
                      <a:pt x="61512" y="273047"/>
                      <a:pt x="61512" y="273047"/>
                      <a:pt x="61512" y="273047"/>
                    </a:cubicBezTo>
                    <a:close/>
                    <a:moveTo>
                      <a:pt x="129811" y="263173"/>
                    </a:moveTo>
                    <a:cubicBezTo>
                      <a:pt x="135111" y="263932"/>
                      <a:pt x="138897" y="268484"/>
                      <a:pt x="138897" y="274553"/>
                    </a:cubicBezTo>
                    <a:cubicBezTo>
                      <a:pt x="138140" y="280622"/>
                      <a:pt x="138140" y="286691"/>
                      <a:pt x="138140" y="292760"/>
                    </a:cubicBezTo>
                    <a:lnTo>
                      <a:pt x="138140" y="293518"/>
                    </a:lnTo>
                    <a:cubicBezTo>
                      <a:pt x="138140" y="298829"/>
                      <a:pt x="133597" y="303380"/>
                      <a:pt x="128297" y="303380"/>
                    </a:cubicBezTo>
                    <a:cubicBezTo>
                      <a:pt x="122997" y="303380"/>
                      <a:pt x="118454" y="299587"/>
                      <a:pt x="117697" y="294277"/>
                    </a:cubicBezTo>
                    <a:lnTo>
                      <a:pt x="117697" y="293518"/>
                    </a:lnTo>
                    <a:cubicBezTo>
                      <a:pt x="117697" y="286691"/>
                      <a:pt x="118454" y="279863"/>
                      <a:pt x="118454" y="273035"/>
                    </a:cubicBezTo>
                    <a:cubicBezTo>
                      <a:pt x="119211" y="266966"/>
                      <a:pt x="123754" y="263173"/>
                      <a:pt x="129811" y="263173"/>
                    </a:cubicBezTo>
                    <a:close/>
                    <a:moveTo>
                      <a:pt x="28098" y="222230"/>
                    </a:moveTo>
                    <a:cubicBezTo>
                      <a:pt x="25820" y="232090"/>
                      <a:pt x="24301" y="242708"/>
                      <a:pt x="22782" y="252568"/>
                    </a:cubicBezTo>
                    <a:lnTo>
                      <a:pt x="63031" y="252568"/>
                    </a:lnTo>
                    <a:cubicBezTo>
                      <a:pt x="63031" y="251810"/>
                      <a:pt x="63031" y="251052"/>
                      <a:pt x="63031" y="250293"/>
                    </a:cubicBezTo>
                    <a:cubicBezTo>
                      <a:pt x="63031" y="250293"/>
                      <a:pt x="63031" y="249535"/>
                      <a:pt x="63031" y="249535"/>
                    </a:cubicBezTo>
                    <a:cubicBezTo>
                      <a:pt x="64550" y="242708"/>
                      <a:pt x="65309" y="236641"/>
                      <a:pt x="66828" y="229815"/>
                    </a:cubicBezTo>
                    <a:cubicBezTo>
                      <a:pt x="66828" y="229056"/>
                      <a:pt x="66828" y="227539"/>
                      <a:pt x="67588" y="226022"/>
                    </a:cubicBezTo>
                    <a:cubicBezTo>
                      <a:pt x="67588" y="225264"/>
                      <a:pt x="67588" y="223747"/>
                      <a:pt x="68347" y="222230"/>
                    </a:cubicBezTo>
                    <a:close/>
                    <a:moveTo>
                      <a:pt x="492894" y="204013"/>
                    </a:moveTo>
                    <a:cubicBezTo>
                      <a:pt x="498219" y="202497"/>
                      <a:pt x="504304" y="205530"/>
                      <a:pt x="505825" y="210836"/>
                    </a:cubicBezTo>
                    <a:cubicBezTo>
                      <a:pt x="508108" y="216901"/>
                      <a:pt x="510390" y="223724"/>
                      <a:pt x="511911" y="230547"/>
                    </a:cubicBezTo>
                    <a:cubicBezTo>
                      <a:pt x="513432" y="235854"/>
                      <a:pt x="509629" y="241161"/>
                      <a:pt x="504304" y="242677"/>
                    </a:cubicBezTo>
                    <a:cubicBezTo>
                      <a:pt x="503543" y="243435"/>
                      <a:pt x="502783" y="243435"/>
                      <a:pt x="502022" y="243435"/>
                    </a:cubicBezTo>
                    <a:cubicBezTo>
                      <a:pt x="497458" y="243435"/>
                      <a:pt x="493655" y="240403"/>
                      <a:pt x="492133" y="235854"/>
                    </a:cubicBezTo>
                    <a:cubicBezTo>
                      <a:pt x="490612" y="229031"/>
                      <a:pt x="489091" y="222966"/>
                      <a:pt x="486809" y="216901"/>
                    </a:cubicBezTo>
                    <a:cubicBezTo>
                      <a:pt x="485287" y="211595"/>
                      <a:pt x="487569" y="206288"/>
                      <a:pt x="492894" y="204013"/>
                    </a:cubicBezTo>
                    <a:close/>
                    <a:moveTo>
                      <a:pt x="151873" y="186619"/>
                    </a:moveTo>
                    <a:cubicBezTo>
                      <a:pt x="157203" y="188895"/>
                      <a:pt x="159488" y="194964"/>
                      <a:pt x="157203" y="200274"/>
                    </a:cubicBezTo>
                    <a:cubicBezTo>
                      <a:pt x="154919" y="205585"/>
                      <a:pt x="152634" y="211654"/>
                      <a:pt x="150350" y="217723"/>
                    </a:cubicBezTo>
                    <a:cubicBezTo>
                      <a:pt x="148827" y="222274"/>
                      <a:pt x="145019" y="224550"/>
                      <a:pt x="140450" y="224550"/>
                    </a:cubicBezTo>
                    <a:cubicBezTo>
                      <a:pt x="139689" y="224550"/>
                      <a:pt x="138927" y="224550"/>
                      <a:pt x="137404" y="224550"/>
                    </a:cubicBezTo>
                    <a:cubicBezTo>
                      <a:pt x="132074" y="222274"/>
                      <a:pt x="129028" y="216964"/>
                      <a:pt x="131312" y="211654"/>
                    </a:cubicBezTo>
                    <a:cubicBezTo>
                      <a:pt x="133597" y="204826"/>
                      <a:pt x="135881" y="197998"/>
                      <a:pt x="138927" y="191929"/>
                    </a:cubicBezTo>
                    <a:cubicBezTo>
                      <a:pt x="141212" y="186619"/>
                      <a:pt x="147304" y="184343"/>
                      <a:pt x="151873" y="186619"/>
                    </a:cubicBezTo>
                    <a:close/>
                    <a:moveTo>
                      <a:pt x="218736" y="186536"/>
                    </a:moveTo>
                    <a:lnTo>
                      <a:pt x="281780" y="186536"/>
                    </a:lnTo>
                    <a:cubicBezTo>
                      <a:pt x="288616" y="186536"/>
                      <a:pt x="292414" y="190330"/>
                      <a:pt x="292414" y="196401"/>
                    </a:cubicBezTo>
                    <a:cubicBezTo>
                      <a:pt x="292414" y="202471"/>
                      <a:pt x="288616" y="207024"/>
                      <a:pt x="281780" y="207024"/>
                    </a:cubicBezTo>
                    <a:lnTo>
                      <a:pt x="264310" y="207024"/>
                    </a:lnTo>
                    <a:lnTo>
                      <a:pt x="322037" y="294288"/>
                    </a:lnTo>
                    <a:lnTo>
                      <a:pt x="379004" y="207024"/>
                    </a:lnTo>
                    <a:lnTo>
                      <a:pt x="361534" y="207024"/>
                    </a:lnTo>
                    <a:cubicBezTo>
                      <a:pt x="355457" y="207024"/>
                      <a:pt x="351659" y="202471"/>
                      <a:pt x="351659" y="196401"/>
                    </a:cubicBezTo>
                    <a:cubicBezTo>
                      <a:pt x="351659" y="190330"/>
                      <a:pt x="355457" y="186536"/>
                      <a:pt x="361534" y="186536"/>
                    </a:cubicBezTo>
                    <a:lnTo>
                      <a:pt x="425337" y="186536"/>
                    </a:lnTo>
                    <a:cubicBezTo>
                      <a:pt x="431413" y="186536"/>
                      <a:pt x="435211" y="190330"/>
                      <a:pt x="435211" y="196401"/>
                    </a:cubicBezTo>
                    <a:cubicBezTo>
                      <a:pt x="435211" y="202471"/>
                      <a:pt x="431413" y="207024"/>
                      <a:pt x="425337" y="207024"/>
                    </a:cubicBezTo>
                    <a:lnTo>
                      <a:pt x="405588" y="207024"/>
                    </a:lnTo>
                    <a:cubicBezTo>
                      <a:pt x="404069" y="207024"/>
                      <a:pt x="402550" y="207024"/>
                      <a:pt x="401031" y="209301"/>
                    </a:cubicBezTo>
                    <a:lnTo>
                      <a:pt x="337987" y="307947"/>
                    </a:lnTo>
                    <a:lnTo>
                      <a:pt x="373687" y="307947"/>
                    </a:lnTo>
                    <a:cubicBezTo>
                      <a:pt x="380523" y="307947"/>
                      <a:pt x="384321" y="311741"/>
                      <a:pt x="384321" y="317812"/>
                    </a:cubicBezTo>
                    <a:cubicBezTo>
                      <a:pt x="384321" y="324641"/>
                      <a:pt x="380523" y="328435"/>
                      <a:pt x="373687" y="328435"/>
                    </a:cubicBezTo>
                    <a:lnTo>
                      <a:pt x="331911" y="328435"/>
                    </a:lnTo>
                    <a:lnTo>
                      <a:pt x="331911" y="338300"/>
                    </a:lnTo>
                    <a:lnTo>
                      <a:pt x="373687" y="338300"/>
                    </a:lnTo>
                    <a:cubicBezTo>
                      <a:pt x="380523" y="338300"/>
                      <a:pt x="384321" y="342094"/>
                      <a:pt x="384321" y="348164"/>
                    </a:cubicBezTo>
                    <a:cubicBezTo>
                      <a:pt x="384321" y="354994"/>
                      <a:pt x="380523" y="358788"/>
                      <a:pt x="373687" y="358788"/>
                    </a:cubicBezTo>
                    <a:lnTo>
                      <a:pt x="331911" y="358788"/>
                    </a:lnTo>
                    <a:lnTo>
                      <a:pt x="331911" y="399005"/>
                    </a:lnTo>
                    <a:lnTo>
                      <a:pt x="355457" y="399005"/>
                    </a:lnTo>
                    <a:cubicBezTo>
                      <a:pt x="361534" y="399005"/>
                      <a:pt x="365332" y="402799"/>
                      <a:pt x="365332" y="408870"/>
                    </a:cubicBezTo>
                    <a:cubicBezTo>
                      <a:pt x="365332" y="415699"/>
                      <a:pt x="361534" y="419493"/>
                      <a:pt x="355457" y="419493"/>
                    </a:cubicBezTo>
                    <a:lnTo>
                      <a:pt x="288616" y="419493"/>
                    </a:lnTo>
                    <a:cubicBezTo>
                      <a:pt x="282539" y="419493"/>
                      <a:pt x="278742" y="415699"/>
                      <a:pt x="278742" y="408870"/>
                    </a:cubicBezTo>
                    <a:cubicBezTo>
                      <a:pt x="278742" y="402799"/>
                      <a:pt x="282539" y="399005"/>
                      <a:pt x="288616" y="399005"/>
                    </a:cubicBezTo>
                    <a:lnTo>
                      <a:pt x="312162" y="399005"/>
                    </a:lnTo>
                    <a:lnTo>
                      <a:pt x="312162" y="358788"/>
                    </a:lnTo>
                    <a:lnTo>
                      <a:pt x="270386" y="358788"/>
                    </a:lnTo>
                    <a:cubicBezTo>
                      <a:pt x="264310" y="358788"/>
                      <a:pt x="259752" y="354994"/>
                      <a:pt x="259752" y="348164"/>
                    </a:cubicBezTo>
                    <a:cubicBezTo>
                      <a:pt x="259752" y="342094"/>
                      <a:pt x="264310" y="338300"/>
                      <a:pt x="270386" y="338300"/>
                    </a:cubicBezTo>
                    <a:lnTo>
                      <a:pt x="312162" y="338300"/>
                    </a:lnTo>
                    <a:lnTo>
                      <a:pt x="312162" y="328435"/>
                    </a:lnTo>
                    <a:lnTo>
                      <a:pt x="270386" y="328435"/>
                    </a:lnTo>
                    <a:cubicBezTo>
                      <a:pt x="264310" y="328435"/>
                      <a:pt x="259752" y="324641"/>
                      <a:pt x="259752" y="317812"/>
                    </a:cubicBezTo>
                    <a:cubicBezTo>
                      <a:pt x="259752" y="311741"/>
                      <a:pt x="264310" y="307947"/>
                      <a:pt x="270386" y="307947"/>
                    </a:cubicBezTo>
                    <a:lnTo>
                      <a:pt x="305326" y="307947"/>
                    </a:lnTo>
                    <a:lnTo>
                      <a:pt x="242283" y="209301"/>
                    </a:lnTo>
                    <a:cubicBezTo>
                      <a:pt x="241523" y="207024"/>
                      <a:pt x="240004" y="207024"/>
                      <a:pt x="238485" y="207024"/>
                    </a:cubicBezTo>
                    <a:lnTo>
                      <a:pt x="218736" y="207024"/>
                    </a:lnTo>
                    <a:cubicBezTo>
                      <a:pt x="211900" y="207024"/>
                      <a:pt x="208102" y="202471"/>
                      <a:pt x="208102" y="196401"/>
                    </a:cubicBezTo>
                    <a:cubicBezTo>
                      <a:pt x="208102" y="190330"/>
                      <a:pt x="211900" y="186536"/>
                      <a:pt x="218736" y="186536"/>
                    </a:cubicBezTo>
                    <a:close/>
                    <a:moveTo>
                      <a:pt x="44805" y="172171"/>
                    </a:moveTo>
                    <a:cubicBezTo>
                      <a:pt x="41008" y="182031"/>
                      <a:pt x="37211" y="191891"/>
                      <a:pt x="33414" y="202510"/>
                    </a:cubicBezTo>
                    <a:lnTo>
                      <a:pt x="73663" y="202510"/>
                    </a:lnTo>
                    <a:cubicBezTo>
                      <a:pt x="74422" y="197959"/>
                      <a:pt x="75941" y="193408"/>
                      <a:pt x="77460" y="188858"/>
                    </a:cubicBezTo>
                    <a:cubicBezTo>
                      <a:pt x="77460" y="188099"/>
                      <a:pt x="78219" y="186582"/>
                      <a:pt x="78979" y="185065"/>
                    </a:cubicBezTo>
                    <a:cubicBezTo>
                      <a:pt x="80498" y="180514"/>
                      <a:pt x="82016" y="175963"/>
                      <a:pt x="83535" y="172171"/>
                    </a:cubicBezTo>
                    <a:close/>
                    <a:moveTo>
                      <a:pt x="451103" y="136487"/>
                    </a:moveTo>
                    <a:cubicBezTo>
                      <a:pt x="455664" y="132683"/>
                      <a:pt x="461746" y="133444"/>
                      <a:pt x="465547" y="138009"/>
                    </a:cubicBezTo>
                    <a:cubicBezTo>
                      <a:pt x="470108" y="143335"/>
                      <a:pt x="473909" y="148661"/>
                      <a:pt x="477709" y="154748"/>
                    </a:cubicBezTo>
                    <a:cubicBezTo>
                      <a:pt x="481510" y="159313"/>
                      <a:pt x="479990" y="165400"/>
                      <a:pt x="475429" y="168444"/>
                    </a:cubicBezTo>
                    <a:cubicBezTo>
                      <a:pt x="473909" y="169966"/>
                      <a:pt x="471628" y="169966"/>
                      <a:pt x="469347" y="169966"/>
                    </a:cubicBezTo>
                    <a:cubicBezTo>
                      <a:pt x="466307" y="169966"/>
                      <a:pt x="463266" y="168444"/>
                      <a:pt x="460986" y="166161"/>
                    </a:cubicBezTo>
                    <a:cubicBezTo>
                      <a:pt x="457945" y="160835"/>
                      <a:pt x="454144" y="155509"/>
                      <a:pt x="449583" y="150183"/>
                    </a:cubicBezTo>
                    <a:cubicBezTo>
                      <a:pt x="446542" y="146379"/>
                      <a:pt x="446542" y="139531"/>
                      <a:pt x="451103" y="136487"/>
                    </a:cubicBezTo>
                    <a:close/>
                    <a:moveTo>
                      <a:pt x="185242" y="122835"/>
                    </a:moveTo>
                    <a:cubicBezTo>
                      <a:pt x="189040" y="119037"/>
                      <a:pt x="195876" y="119037"/>
                      <a:pt x="199674" y="122835"/>
                    </a:cubicBezTo>
                    <a:cubicBezTo>
                      <a:pt x="203472" y="126632"/>
                      <a:pt x="203472" y="132709"/>
                      <a:pt x="199674" y="137266"/>
                    </a:cubicBezTo>
                    <a:cubicBezTo>
                      <a:pt x="195117" y="141823"/>
                      <a:pt x="191319" y="146381"/>
                      <a:pt x="186762" y="150938"/>
                    </a:cubicBezTo>
                    <a:cubicBezTo>
                      <a:pt x="185242" y="153976"/>
                      <a:pt x="182204" y="154736"/>
                      <a:pt x="179166" y="154736"/>
                    </a:cubicBezTo>
                    <a:cubicBezTo>
                      <a:pt x="176887" y="154736"/>
                      <a:pt x="174609" y="153976"/>
                      <a:pt x="173090" y="152457"/>
                    </a:cubicBezTo>
                    <a:cubicBezTo>
                      <a:pt x="168532" y="149419"/>
                      <a:pt x="167773" y="142583"/>
                      <a:pt x="171571" y="138026"/>
                    </a:cubicBezTo>
                    <a:cubicBezTo>
                      <a:pt x="176128" y="132709"/>
                      <a:pt x="180685" y="127392"/>
                      <a:pt x="185242" y="122835"/>
                    </a:cubicBezTo>
                    <a:close/>
                    <a:moveTo>
                      <a:pt x="81257" y="111494"/>
                    </a:moveTo>
                    <a:cubicBezTo>
                      <a:pt x="71385" y="123629"/>
                      <a:pt x="62272" y="137282"/>
                      <a:pt x="54677" y="151692"/>
                    </a:cubicBezTo>
                    <a:lnTo>
                      <a:pt x="92648" y="151692"/>
                    </a:lnTo>
                    <a:lnTo>
                      <a:pt x="92648" y="150934"/>
                    </a:lnTo>
                    <a:cubicBezTo>
                      <a:pt x="93408" y="149417"/>
                      <a:pt x="94167" y="147900"/>
                      <a:pt x="94926" y="146383"/>
                    </a:cubicBezTo>
                    <a:cubicBezTo>
                      <a:pt x="97205" y="142591"/>
                      <a:pt x="99483" y="138799"/>
                      <a:pt x="101761" y="135006"/>
                    </a:cubicBezTo>
                    <a:cubicBezTo>
                      <a:pt x="102521" y="133489"/>
                      <a:pt x="103280" y="131972"/>
                      <a:pt x="104039" y="130455"/>
                    </a:cubicBezTo>
                    <a:cubicBezTo>
                      <a:pt x="107077" y="125905"/>
                      <a:pt x="110115" y="121354"/>
                      <a:pt x="113152" y="116803"/>
                    </a:cubicBezTo>
                    <a:cubicBezTo>
                      <a:pt x="113912" y="114528"/>
                      <a:pt x="115431" y="113011"/>
                      <a:pt x="116190" y="111494"/>
                    </a:cubicBezTo>
                    <a:close/>
                    <a:moveTo>
                      <a:pt x="400213" y="85002"/>
                    </a:moveTo>
                    <a:cubicBezTo>
                      <a:pt x="406282" y="88033"/>
                      <a:pt x="412351" y="91822"/>
                      <a:pt x="418420" y="95611"/>
                    </a:cubicBezTo>
                    <a:cubicBezTo>
                      <a:pt x="422972" y="98642"/>
                      <a:pt x="424489" y="104704"/>
                      <a:pt x="421455" y="109251"/>
                    </a:cubicBezTo>
                    <a:cubicBezTo>
                      <a:pt x="419179" y="112282"/>
                      <a:pt x="416144" y="113798"/>
                      <a:pt x="413110" y="113798"/>
                    </a:cubicBezTo>
                    <a:cubicBezTo>
                      <a:pt x="410834" y="113798"/>
                      <a:pt x="409317" y="113798"/>
                      <a:pt x="407800" y="112282"/>
                    </a:cubicBezTo>
                    <a:cubicBezTo>
                      <a:pt x="402489" y="109251"/>
                      <a:pt x="396420" y="106220"/>
                      <a:pt x="391110" y="103189"/>
                    </a:cubicBezTo>
                    <a:cubicBezTo>
                      <a:pt x="385799" y="100915"/>
                      <a:pt x="384282" y="94853"/>
                      <a:pt x="386558" y="89549"/>
                    </a:cubicBezTo>
                    <a:cubicBezTo>
                      <a:pt x="388834" y="84244"/>
                      <a:pt x="394903" y="82729"/>
                      <a:pt x="400213" y="85002"/>
                    </a:cubicBezTo>
                    <a:close/>
                    <a:moveTo>
                      <a:pt x="255897" y="76571"/>
                    </a:moveTo>
                    <a:cubicBezTo>
                      <a:pt x="261215" y="75053"/>
                      <a:pt x="266534" y="77330"/>
                      <a:pt x="268814" y="82644"/>
                    </a:cubicBezTo>
                    <a:cubicBezTo>
                      <a:pt x="271093" y="87958"/>
                      <a:pt x="268054" y="94032"/>
                      <a:pt x="262735" y="95550"/>
                    </a:cubicBezTo>
                    <a:cubicBezTo>
                      <a:pt x="257416" y="97827"/>
                      <a:pt x="251338" y="100864"/>
                      <a:pt x="245259" y="103141"/>
                    </a:cubicBezTo>
                    <a:cubicBezTo>
                      <a:pt x="243739" y="103901"/>
                      <a:pt x="242219" y="104660"/>
                      <a:pt x="240700" y="104660"/>
                    </a:cubicBezTo>
                    <a:cubicBezTo>
                      <a:pt x="237660" y="104660"/>
                      <a:pt x="233861" y="102382"/>
                      <a:pt x="231582" y="99346"/>
                    </a:cubicBezTo>
                    <a:cubicBezTo>
                      <a:pt x="229302" y="94032"/>
                      <a:pt x="231582" y="87958"/>
                      <a:pt x="236141" y="85681"/>
                    </a:cubicBezTo>
                    <a:cubicBezTo>
                      <a:pt x="242979" y="81885"/>
                      <a:pt x="249058" y="79608"/>
                      <a:pt x="255897" y="76571"/>
                    </a:cubicBezTo>
                    <a:close/>
                    <a:moveTo>
                      <a:pt x="318232" y="65184"/>
                    </a:moveTo>
                    <a:lnTo>
                      <a:pt x="318990" y="65184"/>
                    </a:lnTo>
                    <a:cubicBezTo>
                      <a:pt x="325813" y="65184"/>
                      <a:pt x="332636" y="65944"/>
                      <a:pt x="339459" y="66705"/>
                    </a:cubicBezTo>
                    <a:cubicBezTo>
                      <a:pt x="344766" y="67465"/>
                      <a:pt x="349314" y="72028"/>
                      <a:pt x="348556" y="78111"/>
                    </a:cubicBezTo>
                    <a:cubicBezTo>
                      <a:pt x="347798" y="83435"/>
                      <a:pt x="343249" y="87237"/>
                      <a:pt x="337943" y="87237"/>
                    </a:cubicBezTo>
                    <a:cubicBezTo>
                      <a:pt x="337943" y="87237"/>
                      <a:pt x="337184" y="86476"/>
                      <a:pt x="337184" y="86476"/>
                    </a:cubicBezTo>
                    <a:cubicBezTo>
                      <a:pt x="331120" y="85716"/>
                      <a:pt x="325055" y="85716"/>
                      <a:pt x="318990" y="85716"/>
                    </a:cubicBezTo>
                    <a:cubicBezTo>
                      <a:pt x="312925" y="85716"/>
                      <a:pt x="308376" y="81153"/>
                      <a:pt x="308376" y="75830"/>
                    </a:cubicBezTo>
                    <a:cubicBezTo>
                      <a:pt x="308376" y="69746"/>
                      <a:pt x="312925" y="65184"/>
                      <a:pt x="318232" y="65184"/>
                    </a:cubicBezTo>
                    <a:close/>
                    <a:moveTo>
                      <a:pt x="133656" y="60677"/>
                    </a:moveTo>
                    <a:cubicBezTo>
                      <a:pt x="121506" y="69778"/>
                      <a:pt x="109355" y="79638"/>
                      <a:pt x="98723" y="91015"/>
                    </a:cubicBezTo>
                    <a:lnTo>
                      <a:pt x="132138" y="91015"/>
                    </a:lnTo>
                    <a:cubicBezTo>
                      <a:pt x="133656" y="89498"/>
                      <a:pt x="135175" y="87223"/>
                      <a:pt x="136694" y="85706"/>
                    </a:cubicBezTo>
                    <a:cubicBezTo>
                      <a:pt x="138213" y="83431"/>
                      <a:pt x="140491" y="81155"/>
                      <a:pt x="142010" y="79638"/>
                    </a:cubicBezTo>
                    <a:cubicBezTo>
                      <a:pt x="144288" y="77363"/>
                      <a:pt x="146566" y="75088"/>
                      <a:pt x="148085" y="73571"/>
                    </a:cubicBezTo>
                    <a:cubicBezTo>
                      <a:pt x="150364" y="71295"/>
                      <a:pt x="151882" y="69020"/>
                      <a:pt x="154161" y="67503"/>
                    </a:cubicBezTo>
                    <a:cubicBezTo>
                      <a:pt x="156439" y="65228"/>
                      <a:pt x="159477" y="62952"/>
                      <a:pt x="161755" y="60677"/>
                    </a:cubicBezTo>
                    <a:close/>
                    <a:moveTo>
                      <a:pt x="214914" y="25029"/>
                    </a:moveTo>
                    <a:cubicBezTo>
                      <a:pt x="198966" y="28063"/>
                      <a:pt x="183018" y="33372"/>
                      <a:pt x="168589" y="40198"/>
                    </a:cubicBezTo>
                    <a:lnTo>
                      <a:pt x="188334" y="40198"/>
                    </a:lnTo>
                    <a:cubicBezTo>
                      <a:pt x="190612" y="38681"/>
                      <a:pt x="193650" y="37164"/>
                      <a:pt x="196688" y="34889"/>
                    </a:cubicBezTo>
                    <a:cubicBezTo>
                      <a:pt x="198207" y="34131"/>
                      <a:pt x="199725" y="32614"/>
                      <a:pt x="202004" y="31855"/>
                    </a:cubicBezTo>
                    <a:cubicBezTo>
                      <a:pt x="205041" y="30338"/>
                      <a:pt x="208079" y="28063"/>
                      <a:pt x="211877" y="26546"/>
                    </a:cubicBezTo>
                    <a:cubicBezTo>
                      <a:pt x="212636" y="25787"/>
                      <a:pt x="214155" y="25029"/>
                      <a:pt x="214914" y="25029"/>
                    </a:cubicBezTo>
                    <a:close/>
                    <a:moveTo>
                      <a:pt x="318954" y="20478"/>
                    </a:moveTo>
                    <a:cubicBezTo>
                      <a:pt x="310600" y="20478"/>
                      <a:pt x="303006" y="20478"/>
                      <a:pt x="294653" y="21237"/>
                    </a:cubicBezTo>
                    <a:lnTo>
                      <a:pt x="290855" y="21995"/>
                    </a:lnTo>
                    <a:cubicBezTo>
                      <a:pt x="290096" y="21995"/>
                      <a:pt x="290096" y="21995"/>
                      <a:pt x="289337" y="22754"/>
                    </a:cubicBezTo>
                    <a:cubicBezTo>
                      <a:pt x="285540" y="22754"/>
                      <a:pt x="282502" y="23512"/>
                      <a:pt x="278705" y="24271"/>
                    </a:cubicBezTo>
                    <a:cubicBezTo>
                      <a:pt x="278705" y="24271"/>
                      <a:pt x="278705" y="24271"/>
                      <a:pt x="277945" y="24271"/>
                    </a:cubicBezTo>
                    <a:cubicBezTo>
                      <a:pt x="274908" y="25029"/>
                      <a:pt x="271111" y="25787"/>
                      <a:pt x="268073" y="26546"/>
                    </a:cubicBezTo>
                    <a:cubicBezTo>
                      <a:pt x="267314" y="26546"/>
                      <a:pt x="267314" y="26546"/>
                      <a:pt x="266554" y="26546"/>
                    </a:cubicBezTo>
                    <a:cubicBezTo>
                      <a:pt x="263517" y="27304"/>
                      <a:pt x="260479" y="28821"/>
                      <a:pt x="257441" y="29580"/>
                    </a:cubicBezTo>
                    <a:cubicBezTo>
                      <a:pt x="256682" y="29580"/>
                      <a:pt x="255922" y="30338"/>
                      <a:pt x="254404" y="30338"/>
                    </a:cubicBezTo>
                    <a:cubicBezTo>
                      <a:pt x="252125" y="31097"/>
                      <a:pt x="249847" y="31855"/>
                      <a:pt x="246810" y="32614"/>
                    </a:cubicBezTo>
                    <a:cubicBezTo>
                      <a:pt x="245291" y="33372"/>
                      <a:pt x="243012" y="34131"/>
                      <a:pt x="240734" y="35648"/>
                    </a:cubicBezTo>
                    <a:cubicBezTo>
                      <a:pt x="239215" y="35648"/>
                      <a:pt x="238456" y="36406"/>
                      <a:pt x="236937" y="37164"/>
                    </a:cubicBezTo>
                    <a:cubicBezTo>
                      <a:pt x="182259" y="59918"/>
                      <a:pt x="136694" y="105426"/>
                      <a:pt x="109355" y="163069"/>
                    </a:cubicBezTo>
                    <a:cubicBezTo>
                      <a:pt x="109355" y="163828"/>
                      <a:pt x="109355" y="163828"/>
                      <a:pt x="109355" y="164586"/>
                    </a:cubicBezTo>
                    <a:cubicBezTo>
                      <a:pt x="107836" y="167620"/>
                      <a:pt x="106318" y="170654"/>
                      <a:pt x="104799" y="174446"/>
                    </a:cubicBezTo>
                    <a:cubicBezTo>
                      <a:pt x="104039" y="175205"/>
                      <a:pt x="103280" y="176722"/>
                      <a:pt x="103280" y="178239"/>
                    </a:cubicBezTo>
                    <a:cubicBezTo>
                      <a:pt x="101761" y="180514"/>
                      <a:pt x="101002" y="182789"/>
                      <a:pt x="100242" y="185823"/>
                    </a:cubicBezTo>
                    <a:cubicBezTo>
                      <a:pt x="99483" y="187341"/>
                      <a:pt x="98723" y="188858"/>
                      <a:pt x="97964" y="190374"/>
                    </a:cubicBezTo>
                    <a:cubicBezTo>
                      <a:pt x="97205" y="192650"/>
                      <a:pt x="96445" y="194925"/>
                      <a:pt x="95686" y="197201"/>
                    </a:cubicBezTo>
                    <a:cubicBezTo>
                      <a:pt x="95686" y="199476"/>
                      <a:pt x="94926" y="200993"/>
                      <a:pt x="94167" y="203268"/>
                    </a:cubicBezTo>
                    <a:cubicBezTo>
                      <a:pt x="93408" y="204785"/>
                      <a:pt x="92648" y="207061"/>
                      <a:pt x="92648" y="209336"/>
                    </a:cubicBezTo>
                    <a:cubicBezTo>
                      <a:pt x="91889" y="211611"/>
                      <a:pt x="91129" y="213128"/>
                      <a:pt x="90370" y="215404"/>
                    </a:cubicBezTo>
                    <a:cubicBezTo>
                      <a:pt x="90370" y="217679"/>
                      <a:pt x="89611" y="219955"/>
                      <a:pt x="88851" y="221471"/>
                    </a:cubicBezTo>
                    <a:cubicBezTo>
                      <a:pt x="88851" y="223747"/>
                      <a:pt x="88092" y="226022"/>
                      <a:pt x="87332" y="227539"/>
                    </a:cubicBezTo>
                    <a:cubicBezTo>
                      <a:pt x="87332" y="229815"/>
                      <a:pt x="86573" y="232090"/>
                      <a:pt x="86573" y="234365"/>
                    </a:cubicBezTo>
                    <a:cubicBezTo>
                      <a:pt x="85813" y="236641"/>
                      <a:pt x="85813" y="238158"/>
                      <a:pt x="85054" y="240433"/>
                    </a:cubicBezTo>
                    <a:cubicBezTo>
                      <a:pt x="85054" y="242708"/>
                      <a:pt x="84295" y="244984"/>
                      <a:pt x="84295" y="247259"/>
                    </a:cubicBezTo>
                    <a:cubicBezTo>
                      <a:pt x="83535" y="249535"/>
                      <a:pt x="83535" y="251810"/>
                      <a:pt x="83535" y="253327"/>
                    </a:cubicBezTo>
                    <a:cubicBezTo>
                      <a:pt x="82776" y="255602"/>
                      <a:pt x="82776" y="258636"/>
                      <a:pt x="82776" y="260912"/>
                    </a:cubicBezTo>
                    <a:cubicBezTo>
                      <a:pt x="82016" y="262428"/>
                      <a:pt x="82016" y="264704"/>
                      <a:pt x="82016" y="266221"/>
                    </a:cubicBezTo>
                    <a:cubicBezTo>
                      <a:pt x="82016" y="269255"/>
                      <a:pt x="81257" y="272288"/>
                      <a:pt x="81257" y="275322"/>
                    </a:cubicBezTo>
                    <a:cubicBezTo>
                      <a:pt x="81257" y="276839"/>
                      <a:pt x="81257" y="278356"/>
                      <a:pt x="81257" y="279873"/>
                    </a:cubicBezTo>
                    <a:cubicBezTo>
                      <a:pt x="80498" y="284424"/>
                      <a:pt x="80498" y="288975"/>
                      <a:pt x="80498" y="293525"/>
                    </a:cubicBezTo>
                    <a:cubicBezTo>
                      <a:pt x="80498" y="298076"/>
                      <a:pt x="80498" y="302627"/>
                      <a:pt x="81257" y="306419"/>
                    </a:cubicBezTo>
                    <a:cubicBezTo>
                      <a:pt x="81257" y="308695"/>
                      <a:pt x="81257" y="310212"/>
                      <a:pt x="81257" y="311729"/>
                    </a:cubicBezTo>
                    <a:cubicBezTo>
                      <a:pt x="81257" y="314004"/>
                      <a:pt x="81257" y="317038"/>
                      <a:pt x="82016" y="320072"/>
                    </a:cubicBezTo>
                    <a:cubicBezTo>
                      <a:pt x="82016" y="321589"/>
                      <a:pt x="82016" y="323864"/>
                      <a:pt x="82776" y="325381"/>
                    </a:cubicBezTo>
                    <a:cubicBezTo>
                      <a:pt x="82776" y="328415"/>
                      <a:pt x="82776" y="330690"/>
                      <a:pt x="83535" y="332966"/>
                    </a:cubicBezTo>
                    <a:cubicBezTo>
                      <a:pt x="83535" y="335241"/>
                      <a:pt x="83535" y="336758"/>
                      <a:pt x="84295" y="339033"/>
                    </a:cubicBezTo>
                    <a:cubicBezTo>
                      <a:pt x="84295" y="341309"/>
                      <a:pt x="85054" y="343584"/>
                      <a:pt x="85054" y="345859"/>
                    </a:cubicBezTo>
                    <a:cubicBezTo>
                      <a:pt x="85813" y="348135"/>
                      <a:pt x="85813" y="350410"/>
                      <a:pt x="86573" y="351927"/>
                    </a:cubicBezTo>
                    <a:cubicBezTo>
                      <a:pt x="86573" y="354203"/>
                      <a:pt x="87332" y="356478"/>
                      <a:pt x="87332" y="358753"/>
                    </a:cubicBezTo>
                    <a:cubicBezTo>
                      <a:pt x="88092" y="361029"/>
                      <a:pt x="88851" y="362546"/>
                      <a:pt x="88851" y="364821"/>
                    </a:cubicBezTo>
                    <a:cubicBezTo>
                      <a:pt x="89611" y="367096"/>
                      <a:pt x="90370" y="369372"/>
                      <a:pt x="90370" y="370889"/>
                    </a:cubicBezTo>
                    <a:cubicBezTo>
                      <a:pt x="91129" y="373164"/>
                      <a:pt x="91889" y="375439"/>
                      <a:pt x="91889" y="376956"/>
                    </a:cubicBezTo>
                    <a:cubicBezTo>
                      <a:pt x="92648" y="379232"/>
                      <a:pt x="93408" y="381507"/>
                      <a:pt x="94167" y="383783"/>
                    </a:cubicBezTo>
                    <a:cubicBezTo>
                      <a:pt x="94926" y="385300"/>
                      <a:pt x="95686" y="387575"/>
                      <a:pt x="95686" y="389092"/>
                    </a:cubicBezTo>
                    <a:cubicBezTo>
                      <a:pt x="96445" y="391367"/>
                      <a:pt x="97205" y="393643"/>
                      <a:pt x="97964" y="395918"/>
                    </a:cubicBezTo>
                    <a:cubicBezTo>
                      <a:pt x="98723" y="397435"/>
                      <a:pt x="99483" y="398952"/>
                      <a:pt x="100242" y="401227"/>
                    </a:cubicBezTo>
                    <a:cubicBezTo>
                      <a:pt x="101002" y="403503"/>
                      <a:pt x="101761" y="405778"/>
                      <a:pt x="103280" y="408812"/>
                    </a:cubicBezTo>
                    <a:cubicBezTo>
                      <a:pt x="103280" y="409570"/>
                      <a:pt x="104039" y="411087"/>
                      <a:pt x="104799" y="412604"/>
                    </a:cubicBezTo>
                    <a:cubicBezTo>
                      <a:pt x="106318" y="415638"/>
                      <a:pt x="107077" y="418672"/>
                      <a:pt x="108596" y="422464"/>
                    </a:cubicBezTo>
                    <a:cubicBezTo>
                      <a:pt x="109355" y="422464"/>
                      <a:pt x="109355" y="423223"/>
                      <a:pt x="109355" y="423223"/>
                    </a:cubicBezTo>
                    <a:cubicBezTo>
                      <a:pt x="136694" y="481624"/>
                      <a:pt x="182259" y="526374"/>
                      <a:pt x="236937" y="549886"/>
                    </a:cubicBezTo>
                    <a:cubicBezTo>
                      <a:pt x="237697" y="549886"/>
                      <a:pt x="239215" y="550644"/>
                      <a:pt x="240734" y="551403"/>
                    </a:cubicBezTo>
                    <a:cubicBezTo>
                      <a:pt x="243012" y="552161"/>
                      <a:pt x="245291" y="552920"/>
                      <a:pt x="246810" y="553678"/>
                    </a:cubicBezTo>
                    <a:cubicBezTo>
                      <a:pt x="249847" y="554437"/>
                      <a:pt x="252125" y="555195"/>
                      <a:pt x="254404" y="555954"/>
                    </a:cubicBezTo>
                    <a:cubicBezTo>
                      <a:pt x="255922" y="556712"/>
                      <a:pt x="256682" y="556712"/>
                      <a:pt x="257441" y="557471"/>
                    </a:cubicBezTo>
                    <a:cubicBezTo>
                      <a:pt x="260479" y="558229"/>
                      <a:pt x="263517" y="558988"/>
                      <a:pt x="266554" y="559746"/>
                    </a:cubicBezTo>
                    <a:cubicBezTo>
                      <a:pt x="267314" y="559746"/>
                      <a:pt x="267314" y="559746"/>
                      <a:pt x="268073" y="559746"/>
                    </a:cubicBezTo>
                    <a:cubicBezTo>
                      <a:pt x="271111" y="560504"/>
                      <a:pt x="274908" y="561263"/>
                      <a:pt x="277945" y="562021"/>
                    </a:cubicBezTo>
                    <a:cubicBezTo>
                      <a:pt x="278705" y="562021"/>
                      <a:pt x="278705" y="562021"/>
                      <a:pt x="278705" y="562780"/>
                    </a:cubicBezTo>
                    <a:cubicBezTo>
                      <a:pt x="282502" y="562780"/>
                      <a:pt x="285540" y="563538"/>
                      <a:pt x="289337" y="564297"/>
                    </a:cubicBezTo>
                    <a:cubicBezTo>
                      <a:pt x="290096" y="564297"/>
                      <a:pt x="290096" y="564297"/>
                      <a:pt x="290855" y="564297"/>
                    </a:cubicBezTo>
                    <a:lnTo>
                      <a:pt x="294653" y="565055"/>
                    </a:lnTo>
                    <a:cubicBezTo>
                      <a:pt x="303006" y="565814"/>
                      <a:pt x="310600" y="566572"/>
                      <a:pt x="318954" y="566572"/>
                    </a:cubicBezTo>
                    <a:cubicBezTo>
                      <a:pt x="449573" y="566572"/>
                      <a:pt x="556650" y="443701"/>
                      <a:pt x="556650" y="293525"/>
                    </a:cubicBezTo>
                    <a:cubicBezTo>
                      <a:pt x="556650" y="142591"/>
                      <a:pt x="449573" y="20478"/>
                      <a:pt x="318954" y="20478"/>
                    </a:cubicBezTo>
                    <a:close/>
                    <a:moveTo>
                      <a:pt x="258201" y="0"/>
                    </a:moveTo>
                    <a:cubicBezTo>
                      <a:pt x="268073" y="0"/>
                      <a:pt x="277945" y="758"/>
                      <a:pt x="287818" y="2275"/>
                    </a:cubicBezTo>
                    <a:cubicBezTo>
                      <a:pt x="298450" y="758"/>
                      <a:pt x="308322" y="0"/>
                      <a:pt x="318954" y="0"/>
                    </a:cubicBezTo>
                    <a:cubicBezTo>
                      <a:pt x="460964" y="0"/>
                      <a:pt x="577154" y="131214"/>
                      <a:pt x="577154" y="293525"/>
                    </a:cubicBezTo>
                    <a:cubicBezTo>
                      <a:pt x="577154" y="455078"/>
                      <a:pt x="460964" y="586292"/>
                      <a:pt x="318954" y="586292"/>
                    </a:cubicBezTo>
                    <a:cubicBezTo>
                      <a:pt x="308322" y="586292"/>
                      <a:pt x="298450" y="585534"/>
                      <a:pt x="287818" y="584775"/>
                    </a:cubicBezTo>
                    <a:cubicBezTo>
                      <a:pt x="277945" y="585534"/>
                      <a:pt x="268073" y="586292"/>
                      <a:pt x="258201" y="586292"/>
                    </a:cubicBezTo>
                    <a:cubicBezTo>
                      <a:pt x="203522" y="586292"/>
                      <a:pt x="152642" y="567331"/>
                      <a:pt x="110874" y="533958"/>
                    </a:cubicBezTo>
                    <a:cubicBezTo>
                      <a:pt x="110115" y="533200"/>
                      <a:pt x="109355" y="533200"/>
                      <a:pt x="108596" y="532441"/>
                    </a:cubicBezTo>
                    <a:cubicBezTo>
                      <a:pt x="91129" y="518031"/>
                      <a:pt x="75182" y="501344"/>
                      <a:pt x="60753" y="482383"/>
                    </a:cubicBezTo>
                    <a:cubicBezTo>
                      <a:pt x="60753" y="482383"/>
                      <a:pt x="59993" y="481624"/>
                      <a:pt x="59993" y="480866"/>
                    </a:cubicBezTo>
                    <a:cubicBezTo>
                      <a:pt x="46324" y="461904"/>
                      <a:pt x="34173" y="441426"/>
                      <a:pt x="25060" y="419430"/>
                    </a:cubicBezTo>
                    <a:cubicBezTo>
                      <a:pt x="24301" y="418672"/>
                      <a:pt x="24301" y="417913"/>
                      <a:pt x="24301" y="417913"/>
                    </a:cubicBezTo>
                    <a:cubicBezTo>
                      <a:pt x="8353" y="379990"/>
                      <a:pt x="0" y="337516"/>
                      <a:pt x="0" y="293525"/>
                    </a:cubicBezTo>
                    <a:cubicBezTo>
                      <a:pt x="0" y="264704"/>
                      <a:pt x="3037" y="237399"/>
                      <a:pt x="9872" y="211611"/>
                    </a:cubicBezTo>
                    <a:cubicBezTo>
                      <a:pt x="9872" y="210095"/>
                      <a:pt x="10632" y="209336"/>
                      <a:pt x="10632" y="207819"/>
                    </a:cubicBezTo>
                    <a:cubicBezTo>
                      <a:pt x="15188" y="191133"/>
                      <a:pt x="21263" y="174446"/>
                      <a:pt x="28857" y="158519"/>
                    </a:cubicBezTo>
                    <a:cubicBezTo>
                      <a:pt x="28857" y="157760"/>
                      <a:pt x="28857" y="157760"/>
                      <a:pt x="29617" y="157002"/>
                    </a:cubicBezTo>
                    <a:cubicBezTo>
                      <a:pt x="39489" y="134248"/>
                      <a:pt x="52399" y="113769"/>
                      <a:pt x="67588" y="94808"/>
                    </a:cubicBezTo>
                    <a:cubicBezTo>
                      <a:pt x="68347" y="94808"/>
                      <a:pt x="68347" y="94049"/>
                      <a:pt x="69106" y="94049"/>
                    </a:cubicBezTo>
                    <a:cubicBezTo>
                      <a:pt x="85054" y="74329"/>
                      <a:pt x="103280" y="57643"/>
                      <a:pt x="123025" y="43232"/>
                    </a:cubicBezTo>
                    <a:cubicBezTo>
                      <a:pt x="162514" y="15927"/>
                      <a:pt x="208839" y="0"/>
                      <a:pt x="2582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9" name="ïṩḻíḍê"/>
            <p:cNvGrpSpPr/>
            <p:nvPr/>
          </p:nvGrpSpPr>
          <p:grpSpPr>
            <a:xfrm>
              <a:off x="8064733" y="2455988"/>
              <a:ext cx="3389923" cy="1062720"/>
              <a:chOff x="831802" y="3912072"/>
              <a:chExt cx="2474198" cy="1062720"/>
            </a:xfrm>
          </p:grpSpPr>
          <p:sp>
            <p:nvSpPr>
              <p:cNvPr id="16" name="iŝḻíḓe"/>
              <p:cNvSpPr/>
              <p:nvPr/>
            </p:nvSpPr>
            <p:spPr>
              <a:xfrm>
                <a:off x="831802" y="4364531"/>
                <a:ext cx="2474198" cy="610261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此部分内容作为文字排版占位显示（建议使用主题字体）</a:t>
                </a:r>
                <a:endParaRPr lang="zh-CN" altLang="en-US" sz="9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如需更改请在（设置形状格式）菜单下（文本选项）中调整</a:t>
                </a:r>
                <a:endParaRPr lang="en-US" altLang="zh-CN" sz="900" dirty="0"/>
              </a:p>
            </p:txBody>
          </p:sp>
          <p:sp>
            <p:nvSpPr>
              <p:cNvPr id="17" name="íṥḻïḓê"/>
              <p:cNvSpPr txBox="1"/>
              <p:nvPr/>
            </p:nvSpPr>
            <p:spPr bwMode="auto">
              <a:xfrm>
                <a:off x="831802" y="3912072"/>
                <a:ext cx="2474198" cy="43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schemeClr val="accent1"/>
                    </a:solidFill>
                  </a:rPr>
                  <a:t>标题文本预设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" name="íṧļídè"/>
            <p:cNvGrpSpPr/>
            <p:nvPr/>
          </p:nvGrpSpPr>
          <p:grpSpPr>
            <a:xfrm>
              <a:off x="6809982" y="4882154"/>
              <a:ext cx="3389923" cy="1062720"/>
              <a:chOff x="831802" y="3912072"/>
              <a:chExt cx="2474198" cy="1062720"/>
            </a:xfrm>
          </p:grpSpPr>
          <p:sp>
            <p:nvSpPr>
              <p:cNvPr id="14" name="îṩḷiďè"/>
              <p:cNvSpPr/>
              <p:nvPr/>
            </p:nvSpPr>
            <p:spPr>
              <a:xfrm>
                <a:off x="831802" y="4364531"/>
                <a:ext cx="2474198" cy="610261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此部分内容作为文字排版占位显示（建议使用主题字体）</a:t>
                </a:r>
                <a:endParaRPr lang="zh-CN" altLang="en-US" sz="9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如需更改请在（设置形状格式）菜单下（文本选项）中调整</a:t>
                </a:r>
                <a:endParaRPr lang="en-US" altLang="zh-CN" sz="900" dirty="0"/>
              </a:p>
            </p:txBody>
          </p:sp>
          <p:sp>
            <p:nvSpPr>
              <p:cNvPr id="15" name="îşliďè"/>
              <p:cNvSpPr txBox="1"/>
              <p:nvPr/>
            </p:nvSpPr>
            <p:spPr bwMode="auto">
              <a:xfrm>
                <a:off x="831802" y="3912072"/>
                <a:ext cx="2474198" cy="43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schemeClr val="accent2"/>
                    </a:solidFill>
                  </a:rPr>
                  <a:t>标题文本预设</a:t>
                </a:r>
                <a:endParaRPr lang="en-US" altLang="zh-CN" sz="16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1" name="ïşľïḓé"/>
            <p:cNvGrpSpPr/>
            <p:nvPr/>
          </p:nvGrpSpPr>
          <p:grpSpPr>
            <a:xfrm>
              <a:off x="675944" y="4161514"/>
              <a:ext cx="3389923" cy="1062720"/>
              <a:chOff x="831802" y="3912072"/>
              <a:chExt cx="2474198" cy="1062720"/>
            </a:xfrm>
          </p:grpSpPr>
          <p:sp>
            <p:nvSpPr>
              <p:cNvPr id="12" name="í$liḑé"/>
              <p:cNvSpPr/>
              <p:nvPr/>
            </p:nvSpPr>
            <p:spPr>
              <a:xfrm>
                <a:off x="831802" y="4364531"/>
                <a:ext cx="2474198" cy="610261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此部分内容作为文字排版占位显示（建议使用主题字体）</a:t>
                </a:r>
                <a:endParaRPr lang="zh-CN" altLang="en-US" sz="9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9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如需更改请在（设置形状格式）菜单下（文本选项）中调整</a:t>
                </a:r>
                <a:endParaRPr lang="en-US" altLang="zh-CN" sz="900" dirty="0"/>
              </a:p>
            </p:txBody>
          </p:sp>
          <p:sp>
            <p:nvSpPr>
              <p:cNvPr id="13" name="îšľïďè"/>
              <p:cNvSpPr txBox="1"/>
              <p:nvPr/>
            </p:nvSpPr>
            <p:spPr bwMode="auto">
              <a:xfrm>
                <a:off x="831802" y="3912072"/>
                <a:ext cx="2474198" cy="43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schemeClr val="accent3"/>
                    </a:solidFill>
                  </a:rPr>
                  <a:t>标题文本预设</a:t>
                </a:r>
                <a:endParaRPr lang="en-US" altLang="zh-CN" sz="1600" b="1" dirty="0">
                  <a:solidFill>
                    <a:schemeClr val="accent3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31" name="组合 30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36" name="菱形 35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菱形 36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34" name="菱形 33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菱形 34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44307a2-b589-452f-88d5-59be2dafbf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18954" y="1271294"/>
            <a:ext cx="9348125" cy="4716584"/>
            <a:chOff x="2018954" y="1271294"/>
            <a:chExt cx="9348125" cy="4716584"/>
          </a:xfrm>
        </p:grpSpPr>
        <p:grpSp>
          <p:nvGrpSpPr>
            <p:cNvPr id="4" name="í$1idé"/>
            <p:cNvGrpSpPr/>
            <p:nvPr/>
          </p:nvGrpSpPr>
          <p:grpSpPr>
            <a:xfrm>
              <a:off x="3763347" y="2711823"/>
              <a:ext cx="4665307" cy="1593700"/>
              <a:chOff x="4867275" y="2825751"/>
              <a:chExt cx="2487613" cy="1196975"/>
            </a:xfrm>
          </p:grpSpPr>
          <p:sp>
            <p:nvSpPr>
              <p:cNvPr id="31" name="ïṩḷîḋe"/>
              <p:cNvSpPr/>
              <p:nvPr/>
            </p:nvSpPr>
            <p:spPr bwMode="auto">
              <a:xfrm>
                <a:off x="4867275" y="2840038"/>
                <a:ext cx="1096963" cy="1160463"/>
              </a:xfrm>
              <a:custGeom>
                <a:avLst/>
                <a:gdLst>
                  <a:gd name="T0" fmla="*/ 0 w 509"/>
                  <a:gd name="T1" fmla="*/ 255 h 538"/>
                  <a:gd name="T2" fmla="*/ 501 w 509"/>
                  <a:gd name="T3" fmla="*/ 0 h 538"/>
                  <a:gd name="T4" fmla="*/ 509 w 509"/>
                  <a:gd name="T5" fmla="*/ 538 h 538"/>
                  <a:gd name="T6" fmla="*/ 0 w 509"/>
                  <a:gd name="T7" fmla="*/ 255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9" h="538">
                    <a:moveTo>
                      <a:pt x="0" y="255"/>
                    </a:moveTo>
                    <a:cubicBezTo>
                      <a:pt x="0" y="255"/>
                      <a:pt x="131" y="9"/>
                      <a:pt x="501" y="0"/>
                    </a:cubicBezTo>
                    <a:cubicBezTo>
                      <a:pt x="501" y="0"/>
                      <a:pt x="493" y="501"/>
                      <a:pt x="509" y="538"/>
                    </a:cubicBezTo>
                    <a:cubicBezTo>
                      <a:pt x="509" y="538"/>
                      <a:pt x="110" y="508"/>
                      <a:pt x="0" y="255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ïṣḻïdê"/>
              <p:cNvSpPr/>
              <p:nvPr/>
            </p:nvSpPr>
            <p:spPr bwMode="auto">
              <a:xfrm>
                <a:off x="5049838" y="3017838"/>
                <a:ext cx="763588" cy="806450"/>
              </a:xfrm>
              <a:custGeom>
                <a:avLst/>
                <a:gdLst>
                  <a:gd name="T0" fmla="*/ 0 w 354"/>
                  <a:gd name="T1" fmla="*/ 177 h 374"/>
                  <a:gd name="T2" fmla="*/ 349 w 354"/>
                  <a:gd name="T3" fmla="*/ 0 h 374"/>
                  <a:gd name="T4" fmla="*/ 354 w 354"/>
                  <a:gd name="T5" fmla="*/ 374 h 374"/>
                  <a:gd name="T6" fmla="*/ 0 w 354"/>
                  <a:gd name="T7" fmla="*/ 17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4" h="374">
                    <a:moveTo>
                      <a:pt x="0" y="177"/>
                    </a:moveTo>
                    <a:cubicBezTo>
                      <a:pt x="0" y="177"/>
                      <a:pt x="91" y="6"/>
                      <a:pt x="349" y="0"/>
                    </a:cubicBezTo>
                    <a:cubicBezTo>
                      <a:pt x="349" y="0"/>
                      <a:pt x="343" y="349"/>
                      <a:pt x="354" y="374"/>
                    </a:cubicBezTo>
                    <a:cubicBezTo>
                      <a:pt x="354" y="374"/>
                      <a:pt x="77" y="353"/>
                      <a:pt x="0" y="1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ṥļiḓe"/>
              <p:cNvSpPr/>
              <p:nvPr/>
            </p:nvSpPr>
            <p:spPr bwMode="auto">
              <a:xfrm>
                <a:off x="5818188" y="3019426"/>
                <a:ext cx="1536700" cy="776288"/>
              </a:xfrm>
              <a:custGeom>
                <a:avLst/>
                <a:gdLst>
                  <a:gd name="T0" fmla="*/ 60 w 713"/>
                  <a:gd name="T1" fmla="*/ 148 h 360"/>
                  <a:gd name="T2" fmla="*/ 513 w 713"/>
                  <a:gd name="T3" fmla="*/ 130 h 360"/>
                  <a:gd name="T4" fmla="*/ 683 w 713"/>
                  <a:gd name="T5" fmla="*/ 15 h 360"/>
                  <a:gd name="T6" fmla="*/ 571 w 713"/>
                  <a:gd name="T7" fmla="*/ 178 h 360"/>
                  <a:gd name="T8" fmla="*/ 698 w 713"/>
                  <a:gd name="T9" fmla="*/ 311 h 360"/>
                  <a:gd name="T10" fmla="*/ 526 w 713"/>
                  <a:gd name="T11" fmla="*/ 222 h 360"/>
                  <a:gd name="T12" fmla="*/ 44 w 713"/>
                  <a:gd name="T13" fmla="*/ 225 h 360"/>
                  <a:gd name="T14" fmla="*/ 60 w 713"/>
                  <a:gd name="T15" fmla="*/ 14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3" h="360">
                    <a:moveTo>
                      <a:pt x="60" y="148"/>
                    </a:moveTo>
                    <a:cubicBezTo>
                      <a:pt x="60" y="148"/>
                      <a:pt x="508" y="143"/>
                      <a:pt x="513" y="130"/>
                    </a:cubicBezTo>
                    <a:cubicBezTo>
                      <a:pt x="518" y="117"/>
                      <a:pt x="653" y="0"/>
                      <a:pt x="683" y="15"/>
                    </a:cubicBezTo>
                    <a:cubicBezTo>
                      <a:pt x="713" y="31"/>
                      <a:pt x="570" y="172"/>
                      <a:pt x="571" y="178"/>
                    </a:cubicBezTo>
                    <a:cubicBezTo>
                      <a:pt x="573" y="185"/>
                      <a:pt x="699" y="286"/>
                      <a:pt x="698" y="311"/>
                    </a:cubicBezTo>
                    <a:cubicBezTo>
                      <a:pt x="696" y="336"/>
                      <a:pt x="693" y="360"/>
                      <a:pt x="526" y="222"/>
                    </a:cubicBezTo>
                    <a:cubicBezTo>
                      <a:pt x="44" y="225"/>
                      <a:pt x="44" y="225"/>
                      <a:pt x="44" y="225"/>
                    </a:cubicBezTo>
                    <a:cubicBezTo>
                      <a:pt x="44" y="225"/>
                      <a:pt x="0" y="150"/>
                      <a:pt x="60" y="148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šḻîḍé"/>
              <p:cNvSpPr/>
              <p:nvPr/>
            </p:nvSpPr>
            <p:spPr bwMode="auto">
              <a:xfrm>
                <a:off x="6048375" y="2825751"/>
                <a:ext cx="263525" cy="1196975"/>
              </a:xfrm>
              <a:custGeom>
                <a:avLst/>
                <a:gdLst>
                  <a:gd name="T0" fmla="*/ 73 w 122"/>
                  <a:gd name="T1" fmla="*/ 8 h 555"/>
                  <a:gd name="T2" fmla="*/ 15 w 122"/>
                  <a:gd name="T3" fmla="*/ 180 h 555"/>
                  <a:gd name="T4" fmla="*/ 67 w 122"/>
                  <a:gd name="T5" fmla="*/ 552 h 555"/>
                  <a:gd name="T6" fmla="*/ 78 w 122"/>
                  <a:gd name="T7" fmla="*/ 245 h 555"/>
                  <a:gd name="T8" fmla="*/ 73 w 122"/>
                  <a:gd name="T9" fmla="*/ 8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55">
                    <a:moveTo>
                      <a:pt x="73" y="8"/>
                    </a:moveTo>
                    <a:cubicBezTo>
                      <a:pt x="73" y="8"/>
                      <a:pt x="31" y="0"/>
                      <a:pt x="15" y="180"/>
                    </a:cubicBezTo>
                    <a:cubicBezTo>
                      <a:pt x="0" y="359"/>
                      <a:pt x="23" y="555"/>
                      <a:pt x="67" y="552"/>
                    </a:cubicBezTo>
                    <a:cubicBezTo>
                      <a:pt x="112" y="549"/>
                      <a:pt x="78" y="323"/>
                      <a:pt x="78" y="245"/>
                    </a:cubicBezTo>
                    <a:cubicBezTo>
                      <a:pt x="78" y="167"/>
                      <a:pt x="122" y="13"/>
                      <a:pt x="73" y="8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ṥľiďe"/>
              <p:cNvSpPr/>
              <p:nvPr/>
            </p:nvSpPr>
            <p:spPr bwMode="auto">
              <a:xfrm>
                <a:off x="6350000" y="2959101"/>
                <a:ext cx="265113" cy="931863"/>
              </a:xfrm>
              <a:custGeom>
                <a:avLst/>
                <a:gdLst>
                  <a:gd name="T0" fmla="*/ 73 w 123"/>
                  <a:gd name="T1" fmla="*/ 6 h 432"/>
                  <a:gd name="T2" fmla="*/ 16 w 123"/>
                  <a:gd name="T3" fmla="*/ 140 h 432"/>
                  <a:gd name="T4" fmla="*/ 68 w 123"/>
                  <a:gd name="T5" fmla="*/ 430 h 432"/>
                  <a:gd name="T6" fmla="*/ 78 w 123"/>
                  <a:gd name="T7" fmla="*/ 190 h 432"/>
                  <a:gd name="T8" fmla="*/ 73 w 123"/>
                  <a:gd name="T9" fmla="*/ 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432">
                    <a:moveTo>
                      <a:pt x="73" y="6"/>
                    </a:moveTo>
                    <a:cubicBezTo>
                      <a:pt x="73" y="6"/>
                      <a:pt x="32" y="0"/>
                      <a:pt x="16" y="140"/>
                    </a:cubicBezTo>
                    <a:cubicBezTo>
                      <a:pt x="0" y="280"/>
                      <a:pt x="24" y="432"/>
                      <a:pt x="68" y="430"/>
                    </a:cubicBezTo>
                    <a:cubicBezTo>
                      <a:pt x="112" y="428"/>
                      <a:pt x="78" y="251"/>
                      <a:pt x="78" y="190"/>
                    </a:cubicBezTo>
                    <a:cubicBezTo>
                      <a:pt x="78" y="130"/>
                      <a:pt x="123" y="10"/>
                      <a:pt x="73" y="6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şľiḓé"/>
              <p:cNvSpPr/>
              <p:nvPr/>
            </p:nvSpPr>
            <p:spPr bwMode="auto">
              <a:xfrm>
                <a:off x="6656388" y="3090863"/>
                <a:ext cx="223838" cy="669925"/>
              </a:xfrm>
              <a:custGeom>
                <a:avLst/>
                <a:gdLst>
                  <a:gd name="T0" fmla="*/ 62 w 104"/>
                  <a:gd name="T1" fmla="*/ 5 h 311"/>
                  <a:gd name="T2" fmla="*/ 13 w 104"/>
                  <a:gd name="T3" fmla="*/ 101 h 311"/>
                  <a:gd name="T4" fmla="*/ 58 w 104"/>
                  <a:gd name="T5" fmla="*/ 309 h 311"/>
                  <a:gd name="T6" fmla="*/ 67 w 104"/>
                  <a:gd name="T7" fmla="*/ 137 h 311"/>
                  <a:gd name="T8" fmla="*/ 62 w 104"/>
                  <a:gd name="T9" fmla="*/ 5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311">
                    <a:moveTo>
                      <a:pt x="62" y="5"/>
                    </a:moveTo>
                    <a:cubicBezTo>
                      <a:pt x="62" y="5"/>
                      <a:pt x="27" y="0"/>
                      <a:pt x="13" y="101"/>
                    </a:cubicBezTo>
                    <a:cubicBezTo>
                      <a:pt x="0" y="201"/>
                      <a:pt x="20" y="311"/>
                      <a:pt x="58" y="309"/>
                    </a:cubicBezTo>
                    <a:cubicBezTo>
                      <a:pt x="96" y="308"/>
                      <a:pt x="67" y="181"/>
                      <a:pt x="67" y="137"/>
                    </a:cubicBezTo>
                    <a:cubicBezTo>
                      <a:pt x="67" y="94"/>
                      <a:pt x="104" y="8"/>
                      <a:pt x="62" y="5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ślïḍê"/>
              <p:cNvSpPr/>
              <p:nvPr/>
            </p:nvSpPr>
            <p:spPr bwMode="auto">
              <a:xfrm>
                <a:off x="5262563" y="3224213"/>
                <a:ext cx="331788" cy="330200"/>
              </a:xfrm>
              <a:prstGeom prst="ellipse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ṡḷîḑé"/>
              <p:cNvSpPr/>
              <p:nvPr/>
            </p:nvSpPr>
            <p:spPr bwMode="auto">
              <a:xfrm>
                <a:off x="5345113" y="3308351"/>
                <a:ext cx="165100" cy="161925"/>
              </a:xfrm>
              <a:prstGeom prst="ellipse">
                <a:avLst/>
              </a:prstGeom>
              <a:solidFill>
                <a:srgbClr val="253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íṧļîḓé"/>
            <p:cNvGrpSpPr/>
            <p:nvPr/>
          </p:nvGrpSpPr>
          <p:grpSpPr>
            <a:xfrm>
              <a:off x="2018954" y="4941876"/>
              <a:ext cx="9348125" cy="1046002"/>
              <a:chOff x="1960111" y="4941876"/>
              <a:chExt cx="9348125" cy="1046002"/>
            </a:xfrm>
          </p:grpSpPr>
          <p:grpSp>
            <p:nvGrpSpPr>
              <p:cNvPr id="22" name="iṩlide"/>
              <p:cNvGrpSpPr/>
              <p:nvPr/>
            </p:nvGrpSpPr>
            <p:grpSpPr>
              <a:xfrm>
                <a:off x="1960111" y="4941876"/>
                <a:ext cx="2331916" cy="1046002"/>
                <a:chOff x="8662573" y="1518902"/>
                <a:chExt cx="2578029" cy="1046002"/>
              </a:xfrm>
            </p:grpSpPr>
            <p:sp>
              <p:nvSpPr>
                <p:cNvPr id="29" name="ïşlíḋê"/>
                <p:cNvSpPr txBox="1"/>
                <p:nvPr/>
              </p:nvSpPr>
              <p:spPr>
                <a:xfrm>
                  <a:off x="8662573" y="1839896"/>
                  <a:ext cx="2578029" cy="72500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t">
                  <a:normAutofit/>
                </a:bodyPr>
                <a:lstStyle/>
                <a:p>
                  <a:pPr algn="ct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/>
                    <a:t>此部分内容作为文字排版占位显示</a:t>
                  </a:r>
                  <a:br>
                    <a:rPr lang="zh-CN" altLang="en-US" sz="1100"/>
                  </a:br>
                  <a:r>
                    <a:rPr lang="zh-CN" altLang="en-US" sz="1100"/>
                    <a:t>（建议使用主题字体）</a:t>
                  </a:r>
                  <a:endParaRPr lang="zh-CN" altLang="en-US" sz="1100" dirty="0"/>
                </a:p>
              </p:txBody>
            </p:sp>
            <p:sp>
              <p:nvSpPr>
                <p:cNvPr id="30" name="ïSḻiḑé"/>
                <p:cNvSpPr/>
                <p:nvPr/>
              </p:nvSpPr>
              <p:spPr>
                <a:xfrm>
                  <a:off x="8662573" y="1518902"/>
                  <a:ext cx="2578029" cy="32099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>
                  <a:normAutofit lnSpcReduction="10000"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accent2"/>
                      </a:solidFill>
                    </a:rPr>
                    <a:t>标题文本预设</a:t>
                  </a:r>
                  <a:endParaRPr lang="zh-CN" altLang="en-US" sz="1600" b="1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23" name="îşļidè"/>
              <p:cNvGrpSpPr/>
              <p:nvPr/>
            </p:nvGrpSpPr>
            <p:grpSpPr>
              <a:xfrm>
                <a:off x="5468216" y="4941876"/>
                <a:ext cx="2331916" cy="1046002"/>
                <a:chOff x="8662573" y="1518902"/>
                <a:chExt cx="2578029" cy="1046002"/>
              </a:xfrm>
            </p:grpSpPr>
            <p:sp>
              <p:nvSpPr>
                <p:cNvPr id="27" name="îṧļïďe"/>
                <p:cNvSpPr txBox="1"/>
                <p:nvPr/>
              </p:nvSpPr>
              <p:spPr>
                <a:xfrm>
                  <a:off x="8662573" y="1839896"/>
                  <a:ext cx="2578029" cy="72500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t">
                  <a:normAutofit/>
                </a:bodyPr>
                <a:lstStyle/>
                <a:p>
                  <a:pPr algn="ct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/>
                    <a:t>此部分内容作为文字排版占位显示</a:t>
                  </a:r>
                  <a:br>
                    <a:rPr lang="zh-CN" altLang="en-US" sz="1100"/>
                  </a:br>
                  <a:r>
                    <a:rPr lang="zh-CN" altLang="en-US" sz="1100"/>
                    <a:t>（建议使用主题字体）</a:t>
                  </a:r>
                  <a:endParaRPr lang="zh-CN" altLang="en-US" sz="1100" dirty="0"/>
                </a:p>
              </p:txBody>
            </p:sp>
            <p:sp>
              <p:nvSpPr>
                <p:cNvPr id="28" name="íṣḷïḋè"/>
                <p:cNvSpPr/>
                <p:nvPr/>
              </p:nvSpPr>
              <p:spPr>
                <a:xfrm>
                  <a:off x="8662573" y="1518902"/>
                  <a:ext cx="2578029" cy="32099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>
                  <a:normAutofit lnSpcReduction="10000"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accent3"/>
                      </a:solidFill>
                    </a:rPr>
                    <a:t>标题文本预设</a:t>
                  </a:r>
                  <a:endParaRPr lang="zh-CN" altLang="en-US" sz="1600" b="1" dirty="0">
                    <a:solidFill>
                      <a:schemeClr val="accent3"/>
                    </a:solidFill>
                  </a:endParaRPr>
                </a:p>
              </p:txBody>
            </p:sp>
          </p:grpSp>
          <p:grpSp>
            <p:nvGrpSpPr>
              <p:cNvPr id="24" name="iṥḷîḋé"/>
              <p:cNvGrpSpPr/>
              <p:nvPr/>
            </p:nvGrpSpPr>
            <p:grpSpPr>
              <a:xfrm>
                <a:off x="8976320" y="4941876"/>
                <a:ext cx="2331916" cy="1046002"/>
                <a:chOff x="8662573" y="1518902"/>
                <a:chExt cx="2578029" cy="1046002"/>
              </a:xfrm>
            </p:grpSpPr>
            <p:sp>
              <p:nvSpPr>
                <p:cNvPr id="25" name="ïṣľiḓe"/>
                <p:cNvSpPr txBox="1"/>
                <p:nvPr/>
              </p:nvSpPr>
              <p:spPr>
                <a:xfrm>
                  <a:off x="8662573" y="1839896"/>
                  <a:ext cx="2578029" cy="72500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t">
                  <a:normAutofit/>
                </a:bodyPr>
                <a:lstStyle/>
                <a:p>
                  <a:pPr algn="ct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/>
                    <a:t>此部分内容作为文字排版占位显示</a:t>
                  </a:r>
                  <a:br>
                    <a:rPr lang="zh-CN" altLang="en-US" sz="1100"/>
                  </a:br>
                  <a:r>
                    <a:rPr lang="zh-CN" altLang="en-US" sz="1100"/>
                    <a:t>（建议使用主题字体）</a:t>
                  </a:r>
                  <a:endParaRPr lang="zh-CN" altLang="en-US" sz="1100" dirty="0"/>
                </a:p>
              </p:txBody>
            </p:sp>
            <p:sp>
              <p:nvSpPr>
                <p:cNvPr id="26" name="ïṡḻïḍe"/>
                <p:cNvSpPr/>
                <p:nvPr/>
              </p:nvSpPr>
              <p:spPr>
                <a:xfrm>
                  <a:off x="8662573" y="1518902"/>
                  <a:ext cx="2578029" cy="32099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>
                  <a:normAutofit lnSpcReduction="10000"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accent4"/>
                      </a:solidFill>
                    </a:rPr>
                    <a:t>标题文本预设</a:t>
                  </a:r>
                  <a:endParaRPr lang="zh-CN" altLang="en-US" sz="1600" b="1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grpSp>
          <p:nvGrpSpPr>
            <p:cNvPr id="6" name="işḷïḋé"/>
            <p:cNvGrpSpPr/>
            <p:nvPr/>
          </p:nvGrpSpPr>
          <p:grpSpPr>
            <a:xfrm>
              <a:off x="3536159" y="1271294"/>
              <a:ext cx="5119683" cy="1070509"/>
              <a:chOff x="3536159" y="3725012"/>
              <a:chExt cx="5119683" cy="940703"/>
            </a:xfrm>
            <a:solidFill>
              <a:schemeClr val="bg1"/>
            </a:solidFill>
          </p:grpSpPr>
          <p:sp>
            <p:nvSpPr>
              <p:cNvPr id="20" name="ïṣḷîḋé"/>
              <p:cNvSpPr/>
              <p:nvPr/>
            </p:nvSpPr>
            <p:spPr>
              <a:xfrm>
                <a:off x="3536160" y="3725012"/>
                <a:ext cx="5119682" cy="42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2400" b="1"/>
                  <a:t>标题文本预设</a:t>
                </a:r>
                <a:endParaRPr lang="zh-CN" altLang="en-US" sz="2400" b="1" dirty="0"/>
              </a:p>
            </p:txBody>
          </p:sp>
          <p:sp>
            <p:nvSpPr>
              <p:cNvPr id="21" name="îŝḷîḋé"/>
              <p:cNvSpPr txBox="1"/>
              <p:nvPr/>
            </p:nvSpPr>
            <p:spPr>
              <a:xfrm>
                <a:off x="3536159" y="4148027"/>
                <a:ext cx="5119682" cy="51768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algn="ctr"/>
                <a:r>
                  <a:rPr lang="zh-CN" altLang="en-US" sz="1200" dirty="0"/>
                  <a:t>或许大小不同的文字错落的排版，更能够让枯燥的段落赋予变化！</a:t>
                </a:r>
                <a:br>
                  <a:rPr lang="zh-CN" altLang="en-US" sz="1200" dirty="0"/>
                </a:br>
                <a:r>
                  <a:rPr lang="zh-CN" altLang="en-US" sz="1200" dirty="0"/>
                  <a:t>主次分明的布局排版帮助</a:t>
                </a:r>
                <a:r>
                  <a:rPr lang="en-US" altLang="zh-CN" sz="1200" dirty="0"/>
                  <a:t>PPT</a:t>
                </a:r>
                <a:r>
                  <a:rPr lang="zh-CN" altLang="en-US" sz="1200" dirty="0"/>
                  <a:t>更好的传递和表达信息</a:t>
                </a:r>
                <a:endParaRPr lang="zh-CN" altLang="en-US" sz="1200" dirty="0"/>
              </a:p>
            </p:txBody>
          </p:sp>
        </p:grpSp>
        <p:cxnSp>
          <p:nvCxnSpPr>
            <p:cNvPr id="7" name="肘形连接符 26"/>
            <p:cNvCxnSpPr>
              <a:stCxn id="14" idx="4"/>
              <a:endCxn id="30" idx="0"/>
            </p:cNvCxnSpPr>
            <p:nvPr/>
          </p:nvCxnSpPr>
          <p:spPr>
            <a:xfrm rot="5400000">
              <a:off x="4502646" y="3218250"/>
              <a:ext cx="405893" cy="30413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33"/>
            <p:cNvCxnSpPr>
              <a:stCxn id="18" idx="4"/>
              <a:endCxn id="26" idx="0"/>
            </p:cNvCxnSpPr>
            <p:nvPr/>
          </p:nvCxnSpPr>
          <p:spPr>
            <a:xfrm rot="16200000" flipH="1">
              <a:off x="8374296" y="3115051"/>
              <a:ext cx="778108" cy="28755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$ľîḋe"/>
            <p:cNvSpPr/>
            <p:nvPr/>
          </p:nvSpPr>
          <p:spPr>
            <a:xfrm>
              <a:off x="2301726" y="3290965"/>
              <a:ext cx="1165958" cy="4396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20000"/>
            </a:bodyPr>
            <a:lstStyle/>
            <a:p>
              <a:pPr algn="ctr"/>
              <a:r>
                <a:rPr lang="zh-CN" altLang="en-US"/>
                <a:t>关键词</a:t>
              </a:r>
              <a:endParaRPr lang="zh-CN" altLang="en-US" dirty="0"/>
            </a:p>
          </p:txBody>
        </p:sp>
        <p:cxnSp>
          <p:nvCxnSpPr>
            <p:cNvPr id="10" name="直接连接符 9"/>
            <p:cNvCxnSpPr>
              <a:stCxn id="16" idx="4"/>
            </p:cNvCxnSpPr>
            <p:nvPr/>
          </p:nvCxnSpPr>
          <p:spPr>
            <a:xfrm>
              <a:off x="6809250" y="4383670"/>
              <a:ext cx="0" cy="558206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iṡḻîḑè"/>
            <p:cNvGrpSpPr/>
            <p:nvPr/>
          </p:nvGrpSpPr>
          <p:grpSpPr>
            <a:xfrm>
              <a:off x="7127502" y="3767612"/>
              <a:ext cx="396156" cy="396156"/>
              <a:chOff x="5675954" y="2249137"/>
              <a:chExt cx="648072" cy="648072"/>
            </a:xfrm>
          </p:grpSpPr>
          <p:sp>
            <p:nvSpPr>
              <p:cNvPr id="18" name="ïšḷîḑé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ŝlïde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" name="isļîḑè"/>
            <p:cNvGrpSpPr/>
            <p:nvPr/>
          </p:nvGrpSpPr>
          <p:grpSpPr>
            <a:xfrm>
              <a:off x="6611172" y="3987514"/>
              <a:ext cx="396156" cy="396156"/>
              <a:chOff x="4792557" y="2249137"/>
              <a:chExt cx="648072" cy="648072"/>
            </a:xfrm>
          </p:grpSpPr>
          <p:sp>
            <p:nvSpPr>
              <p:cNvPr id="16" name="ïŝľîďè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şlïḋé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íṥľïde"/>
            <p:cNvGrpSpPr/>
            <p:nvPr/>
          </p:nvGrpSpPr>
          <p:grpSpPr>
            <a:xfrm>
              <a:off x="6028193" y="4139827"/>
              <a:ext cx="396156" cy="396156"/>
              <a:chOff x="3909160" y="2249137"/>
              <a:chExt cx="648072" cy="648072"/>
            </a:xfrm>
          </p:grpSpPr>
          <p:sp>
            <p:nvSpPr>
              <p:cNvPr id="14" name="îśľïďé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îṩ1ïďé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40" name="组合 39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45" name="菱形 44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菱形 45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43" name="菱形 42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菱形 43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153bc73-fe18-4ea2-9585-ba27143cf79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" y="1484434"/>
            <a:ext cx="12192000" cy="4828355"/>
            <a:chOff x="1" y="1208209"/>
            <a:chExt cx="12192000" cy="4828355"/>
          </a:xfrm>
        </p:grpSpPr>
        <p:sp>
          <p:nvSpPr>
            <p:cNvPr id="4" name="ï$1îďé"/>
            <p:cNvSpPr/>
            <p:nvPr/>
          </p:nvSpPr>
          <p:spPr bwMode="auto">
            <a:xfrm>
              <a:off x="1" y="1484784"/>
              <a:ext cx="12192000" cy="4095444"/>
            </a:xfrm>
            <a:custGeom>
              <a:avLst/>
              <a:gdLst>
                <a:gd name="T0" fmla="*/ 0 w 9294125"/>
                <a:gd name="T1" fmla="*/ 1419367 h 2879677"/>
                <a:gd name="T2" fmla="*/ 1739806 w 9294125"/>
                <a:gd name="T3" fmla="*/ 1419367 h 2879677"/>
                <a:gd name="T4" fmla="*/ 2181062 w 9294125"/>
                <a:gd name="T5" fmla="*/ 723331 h 2879677"/>
                <a:gd name="T6" fmla="*/ 2887070 w 9294125"/>
                <a:gd name="T7" fmla="*/ 2879677 h 2879677"/>
                <a:gd name="T8" fmla="*/ 3492220 w 9294125"/>
                <a:gd name="T9" fmla="*/ 0 h 2879677"/>
                <a:gd name="T10" fmla="*/ 3820010 w 9294125"/>
                <a:gd name="T11" fmla="*/ 2088107 h 2879677"/>
                <a:gd name="T12" fmla="*/ 8585566 w 9294125"/>
                <a:gd name="T13" fmla="*/ 2156346 h 28796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294125"/>
                <a:gd name="T22" fmla="*/ 0 h 2879677"/>
                <a:gd name="T23" fmla="*/ 9294125 w 9294125"/>
                <a:gd name="T24" fmla="*/ 2879677 h 287967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294125" h="2879677">
                  <a:moveTo>
                    <a:pt x="0" y="1419367"/>
                  </a:moveTo>
                  <a:lnTo>
                    <a:pt x="1883391" y="1419367"/>
                  </a:lnTo>
                  <a:lnTo>
                    <a:pt x="2361063" y="723331"/>
                  </a:lnTo>
                  <a:lnTo>
                    <a:pt x="3125337" y="2879677"/>
                  </a:lnTo>
                  <a:lnTo>
                    <a:pt x="3780430" y="0"/>
                  </a:lnTo>
                  <a:lnTo>
                    <a:pt x="4135272" y="2088107"/>
                  </a:lnTo>
                  <a:lnTo>
                    <a:pt x="9294125" y="2156346"/>
                  </a:lnTo>
                </a:path>
              </a:pathLst>
            </a:custGeom>
            <a:noFill/>
            <a:ln w="25400" cap="flat" cmpd="sng">
              <a:solidFill>
                <a:schemeClr val="bg1">
                  <a:lumMod val="8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5" name="ï$ļiḍè"/>
            <p:cNvGrpSpPr/>
            <p:nvPr/>
          </p:nvGrpSpPr>
          <p:grpSpPr>
            <a:xfrm>
              <a:off x="2706782" y="2154478"/>
              <a:ext cx="724922" cy="724920"/>
              <a:chOff x="2406923" y="2845390"/>
              <a:chExt cx="571222" cy="571221"/>
            </a:xfrm>
          </p:grpSpPr>
          <p:sp>
            <p:nvSpPr>
              <p:cNvPr id="27" name="ïṧļïḍé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ṡlîďé"/>
              <p:cNvSpPr>
                <a:spLocks noChangeAspect="1"/>
              </p:cNvSpPr>
              <p:nvPr/>
            </p:nvSpPr>
            <p:spPr bwMode="auto">
              <a:xfrm>
                <a:off x="2540113" y="3021007"/>
                <a:ext cx="304843" cy="219985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" name="ïşliďe"/>
            <p:cNvGrpSpPr/>
            <p:nvPr/>
          </p:nvGrpSpPr>
          <p:grpSpPr>
            <a:xfrm>
              <a:off x="4377611" y="1208209"/>
              <a:ext cx="1137364" cy="1137360"/>
              <a:chOff x="2406923" y="2845390"/>
              <a:chExt cx="571222" cy="571221"/>
            </a:xfrm>
          </p:grpSpPr>
          <p:sp>
            <p:nvSpPr>
              <p:cNvPr id="25" name="íSľidê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ṥḻíḍé"/>
              <p:cNvSpPr>
                <a:spLocks noChangeAspect="1"/>
              </p:cNvSpPr>
              <p:nvPr/>
            </p:nvSpPr>
            <p:spPr bwMode="auto">
              <a:xfrm>
                <a:off x="2540113" y="2978779"/>
                <a:ext cx="304843" cy="30444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ísļîďe"/>
            <p:cNvGrpSpPr/>
            <p:nvPr/>
          </p:nvGrpSpPr>
          <p:grpSpPr>
            <a:xfrm>
              <a:off x="3632920" y="5160381"/>
              <a:ext cx="843830" cy="843828"/>
              <a:chOff x="2406923" y="2845390"/>
              <a:chExt cx="571222" cy="571221"/>
            </a:xfrm>
          </p:grpSpPr>
          <p:sp>
            <p:nvSpPr>
              <p:cNvPr id="23" name="í$ḻîďe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ṩľiďé"/>
              <p:cNvSpPr>
                <a:spLocks noChangeAspect="1"/>
              </p:cNvSpPr>
              <p:nvPr/>
            </p:nvSpPr>
            <p:spPr bwMode="auto">
              <a:xfrm>
                <a:off x="2540113" y="3026990"/>
                <a:ext cx="304842" cy="208019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îSlidê"/>
            <p:cNvGrpSpPr/>
            <p:nvPr/>
          </p:nvGrpSpPr>
          <p:grpSpPr>
            <a:xfrm>
              <a:off x="7536160" y="3984773"/>
              <a:ext cx="1028428" cy="1028426"/>
              <a:chOff x="2406923" y="2845390"/>
              <a:chExt cx="571222" cy="571221"/>
            </a:xfrm>
          </p:grpSpPr>
          <p:sp>
            <p:nvSpPr>
              <p:cNvPr id="21" name="ïSļïḓè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ṣļîḑe"/>
              <p:cNvSpPr>
                <a:spLocks noChangeAspect="1"/>
              </p:cNvSpPr>
              <p:nvPr/>
            </p:nvSpPr>
            <p:spPr bwMode="auto">
              <a:xfrm>
                <a:off x="2540113" y="2998525"/>
                <a:ext cx="304843" cy="264949"/>
              </a:xfrm>
              <a:custGeom>
                <a:avLst/>
                <a:gdLst>
                  <a:gd name="connsiteX0" fmla="*/ 427885 w 601094"/>
                  <a:gd name="connsiteY0" fmla="*/ 274980 h 522431"/>
                  <a:gd name="connsiteX1" fmla="*/ 432269 w 601094"/>
                  <a:gd name="connsiteY1" fmla="*/ 321660 h 522431"/>
                  <a:gd name="connsiteX2" fmla="*/ 431295 w 601094"/>
                  <a:gd name="connsiteY2" fmla="*/ 429121 h 522431"/>
                  <a:gd name="connsiteX3" fmla="*/ 453455 w 601094"/>
                  <a:gd name="connsiteY3" fmla="*/ 417208 h 522431"/>
                  <a:gd name="connsiteX4" fmla="*/ 448585 w 601094"/>
                  <a:gd name="connsiteY4" fmla="*/ 349619 h 522431"/>
                  <a:gd name="connsiteX5" fmla="*/ 448585 w 601094"/>
                  <a:gd name="connsiteY5" fmla="*/ 301238 h 522431"/>
                  <a:gd name="connsiteX6" fmla="*/ 427885 w 601094"/>
                  <a:gd name="connsiteY6" fmla="*/ 274980 h 522431"/>
                  <a:gd name="connsiteX7" fmla="*/ 352921 w 601094"/>
                  <a:gd name="connsiteY7" fmla="*/ 272822 h 522431"/>
                  <a:gd name="connsiteX8" fmla="*/ 354868 w 601094"/>
                  <a:gd name="connsiteY8" fmla="*/ 371774 h 522431"/>
                  <a:gd name="connsiteX9" fmla="*/ 351947 w 601094"/>
                  <a:gd name="connsiteY9" fmla="*/ 423317 h 522431"/>
                  <a:gd name="connsiteX10" fmla="*/ 378481 w 601094"/>
                  <a:gd name="connsiteY10" fmla="*/ 441065 h 522431"/>
                  <a:gd name="connsiteX11" fmla="*/ 386514 w 601094"/>
                  <a:gd name="connsiteY11" fmla="*/ 411647 h 522431"/>
                  <a:gd name="connsiteX12" fmla="*/ 385297 w 601094"/>
                  <a:gd name="connsiteY12" fmla="*/ 362535 h 522431"/>
                  <a:gd name="connsiteX13" fmla="*/ 388461 w 601094"/>
                  <a:gd name="connsiteY13" fmla="*/ 301511 h 522431"/>
                  <a:gd name="connsiteX14" fmla="*/ 356816 w 601094"/>
                  <a:gd name="connsiteY14" fmla="*/ 273795 h 522431"/>
                  <a:gd name="connsiteX15" fmla="*/ 352921 w 601094"/>
                  <a:gd name="connsiteY15" fmla="*/ 272822 h 522431"/>
                  <a:gd name="connsiteX16" fmla="*/ 276425 w 601094"/>
                  <a:gd name="connsiteY16" fmla="*/ 271096 h 522431"/>
                  <a:gd name="connsiteX17" fmla="*/ 279350 w 601094"/>
                  <a:gd name="connsiteY17" fmla="*/ 382676 h 522431"/>
                  <a:gd name="connsiteX18" fmla="*/ 278131 w 601094"/>
                  <a:gd name="connsiteY18" fmla="*/ 427892 h 522431"/>
                  <a:gd name="connsiteX19" fmla="*/ 302017 w 601094"/>
                  <a:gd name="connsiteY19" fmla="*/ 447096 h 522431"/>
                  <a:gd name="connsiteX20" fmla="*/ 308841 w 601094"/>
                  <a:gd name="connsiteY20" fmla="*/ 393859 h 522431"/>
                  <a:gd name="connsiteX21" fmla="*/ 309816 w 601094"/>
                  <a:gd name="connsiteY21" fmla="*/ 321660 h 522431"/>
                  <a:gd name="connsiteX22" fmla="*/ 313472 w 601094"/>
                  <a:gd name="connsiteY22" fmla="*/ 278875 h 522431"/>
                  <a:gd name="connsiteX23" fmla="*/ 281787 w 601094"/>
                  <a:gd name="connsiteY23" fmla="*/ 273041 h 522431"/>
                  <a:gd name="connsiteX24" fmla="*/ 276425 w 601094"/>
                  <a:gd name="connsiteY24" fmla="*/ 271096 h 522431"/>
                  <a:gd name="connsiteX25" fmla="*/ 207982 w 601094"/>
                  <a:gd name="connsiteY25" fmla="*/ 270139 h 522431"/>
                  <a:gd name="connsiteX26" fmla="*/ 212122 w 601094"/>
                  <a:gd name="connsiteY26" fmla="*/ 371024 h 522431"/>
                  <a:gd name="connsiteX27" fmla="*/ 213826 w 601094"/>
                  <a:gd name="connsiteY27" fmla="*/ 428880 h 522431"/>
                  <a:gd name="connsiteX28" fmla="*/ 219427 w 601094"/>
                  <a:gd name="connsiteY28" fmla="*/ 447842 h 522431"/>
                  <a:gd name="connsiteX29" fmla="*/ 237689 w 601094"/>
                  <a:gd name="connsiteY29" fmla="*/ 443709 h 522431"/>
                  <a:gd name="connsiteX30" fmla="*/ 236472 w 601094"/>
                  <a:gd name="connsiteY30" fmla="*/ 345013 h 522431"/>
                  <a:gd name="connsiteX31" fmla="*/ 237446 w 601094"/>
                  <a:gd name="connsiteY31" fmla="*/ 302228 h 522431"/>
                  <a:gd name="connsiteX32" fmla="*/ 213339 w 601094"/>
                  <a:gd name="connsiteY32" fmla="*/ 272570 h 522431"/>
                  <a:gd name="connsiteX33" fmla="*/ 207982 w 601094"/>
                  <a:gd name="connsiteY33" fmla="*/ 270139 h 522431"/>
                  <a:gd name="connsiteX34" fmla="*/ 167332 w 601094"/>
                  <a:gd name="connsiteY34" fmla="*/ 268198 h 522431"/>
                  <a:gd name="connsiteX35" fmla="*/ 141519 w 601094"/>
                  <a:gd name="connsiteY35" fmla="*/ 270872 h 522431"/>
                  <a:gd name="connsiteX36" fmla="*/ 136893 w 601094"/>
                  <a:gd name="connsiteY36" fmla="*/ 269657 h 522431"/>
                  <a:gd name="connsiteX37" fmla="*/ 141032 w 601094"/>
                  <a:gd name="connsiteY37" fmla="*/ 391464 h 522431"/>
                  <a:gd name="connsiteX38" fmla="*/ 138354 w 601094"/>
                  <a:gd name="connsiteY38" fmla="*/ 445924 h 522431"/>
                  <a:gd name="connsiteX39" fmla="*/ 167332 w 601094"/>
                  <a:gd name="connsiteY39" fmla="*/ 431823 h 522431"/>
                  <a:gd name="connsiteX40" fmla="*/ 168793 w 601094"/>
                  <a:gd name="connsiteY40" fmla="*/ 322172 h 522431"/>
                  <a:gd name="connsiteX41" fmla="*/ 167332 w 601094"/>
                  <a:gd name="connsiteY41" fmla="*/ 268198 h 522431"/>
                  <a:gd name="connsiteX42" fmla="*/ 424963 w 601094"/>
                  <a:gd name="connsiteY42" fmla="*/ 258205 h 522431"/>
                  <a:gd name="connsiteX43" fmla="*/ 470015 w 601094"/>
                  <a:gd name="connsiteY43" fmla="*/ 309504 h 522431"/>
                  <a:gd name="connsiteX44" fmla="*/ 468797 w 601094"/>
                  <a:gd name="connsiteY44" fmla="*/ 403836 h 522431"/>
                  <a:gd name="connsiteX45" fmla="*/ 467336 w 601094"/>
                  <a:gd name="connsiteY45" fmla="*/ 447112 h 522431"/>
                  <a:gd name="connsiteX46" fmla="*/ 417658 w 601094"/>
                  <a:gd name="connsiteY46" fmla="*/ 434469 h 522431"/>
                  <a:gd name="connsiteX47" fmla="*/ 418632 w 601094"/>
                  <a:gd name="connsiteY47" fmla="*/ 335761 h 522431"/>
                  <a:gd name="connsiteX48" fmla="*/ 415222 w 601094"/>
                  <a:gd name="connsiteY48" fmla="*/ 267687 h 522431"/>
                  <a:gd name="connsiteX49" fmla="*/ 419362 w 601094"/>
                  <a:gd name="connsiteY49" fmla="*/ 262824 h 522431"/>
                  <a:gd name="connsiteX50" fmla="*/ 424963 w 601094"/>
                  <a:gd name="connsiteY50" fmla="*/ 258205 h 522431"/>
                  <a:gd name="connsiteX51" fmla="*/ 356816 w 601094"/>
                  <a:gd name="connsiteY51" fmla="*/ 257749 h 522431"/>
                  <a:gd name="connsiteX52" fmla="*/ 392356 w 601094"/>
                  <a:gd name="connsiteY52" fmla="*/ 258478 h 522431"/>
                  <a:gd name="connsiteX53" fmla="*/ 398685 w 601094"/>
                  <a:gd name="connsiteY53" fmla="*/ 263340 h 522431"/>
                  <a:gd name="connsiteX54" fmla="*/ 400876 w 601094"/>
                  <a:gd name="connsiteY54" fmla="*/ 423803 h 522431"/>
                  <a:gd name="connsiteX55" fmla="*/ 366066 w 601094"/>
                  <a:gd name="connsiteY55" fmla="*/ 455652 h 522431"/>
                  <a:gd name="connsiteX56" fmla="*/ 340019 w 601094"/>
                  <a:gd name="connsiteY56" fmla="*/ 412133 h 522431"/>
                  <a:gd name="connsiteX57" fmla="*/ 344401 w 601094"/>
                  <a:gd name="connsiteY57" fmla="*/ 260909 h 522431"/>
                  <a:gd name="connsiteX58" fmla="*/ 352434 w 601094"/>
                  <a:gd name="connsiteY58" fmla="*/ 258964 h 522431"/>
                  <a:gd name="connsiteX59" fmla="*/ 356816 w 601094"/>
                  <a:gd name="connsiteY59" fmla="*/ 257749 h 522431"/>
                  <a:gd name="connsiteX60" fmla="*/ 213339 w 601094"/>
                  <a:gd name="connsiteY60" fmla="*/ 256040 h 522431"/>
                  <a:gd name="connsiteX61" fmla="*/ 252787 w 601094"/>
                  <a:gd name="connsiteY61" fmla="*/ 302228 h 522431"/>
                  <a:gd name="connsiteX62" fmla="*/ 250595 w 601094"/>
                  <a:gd name="connsiteY62" fmla="*/ 454405 h 522431"/>
                  <a:gd name="connsiteX63" fmla="*/ 243290 w 601094"/>
                  <a:gd name="connsiteY63" fmla="*/ 461455 h 522431"/>
                  <a:gd name="connsiteX64" fmla="*/ 207738 w 601094"/>
                  <a:gd name="connsiteY64" fmla="*/ 461455 h 522431"/>
                  <a:gd name="connsiteX65" fmla="*/ 201164 w 601094"/>
                  <a:gd name="connsiteY65" fmla="*/ 454891 h 522431"/>
                  <a:gd name="connsiteX66" fmla="*/ 199459 w 601094"/>
                  <a:gd name="connsiteY66" fmla="*/ 342825 h 522431"/>
                  <a:gd name="connsiteX67" fmla="*/ 198972 w 601094"/>
                  <a:gd name="connsiteY67" fmla="*/ 265277 h 522431"/>
                  <a:gd name="connsiteX68" fmla="*/ 205790 w 601094"/>
                  <a:gd name="connsiteY68" fmla="*/ 262360 h 522431"/>
                  <a:gd name="connsiteX69" fmla="*/ 213339 w 601094"/>
                  <a:gd name="connsiteY69" fmla="*/ 256040 h 522431"/>
                  <a:gd name="connsiteX70" fmla="*/ 281787 w 601094"/>
                  <a:gd name="connsiteY70" fmla="*/ 255781 h 522431"/>
                  <a:gd name="connsiteX71" fmla="*/ 327608 w 601094"/>
                  <a:gd name="connsiteY71" fmla="*/ 286897 h 522431"/>
                  <a:gd name="connsiteX72" fmla="*/ 323708 w 601094"/>
                  <a:gd name="connsiteY72" fmla="*/ 451472 h 522431"/>
                  <a:gd name="connsiteX73" fmla="*/ 316884 w 601094"/>
                  <a:gd name="connsiteY73" fmla="*/ 458279 h 522431"/>
                  <a:gd name="connsiteX74" fmla="*/ 262533 w 601094"/>
                  <a:gd name="connsiteY74" fmla="*/ 435914 h 522431"/>
                  <a:gd name="connsiteX75" fmla="*/ 267895 w 601094"/>
                  <a:gd name="connsiteY75" fmla="*/ 264289 h 522431"/>
                  <a:gd name="connsiteX76" fmla="*/ 273744 w 601094"/>
                  <a:gd name="connsiteY76" fmla="*/ 262831 h 522431"/>
                  <a:gd name="connsiteX77" fmla="*/ 281787 w 601094"/>
                  <a:gd name="connsiteY77" fmla="*/ 255781 h 522431"/>
                  <a:gd name="connsiteX78" fmla="*/ 163192 w 601094"/>
                  <a:gd name="connsiteY78" fmla="*/ 253367 h 522431"/>
                  <a:gd name="connsiteX79" fmla="*/ 179751 w 601094"/>
                  <a:gd name="connsiteY79" fmla="*/ 264794 h 522431"/>
                  <a:gd name="connsiteX80" fmla="*/ 176829 w 601094"/>
                  <a:gd name="connsiteY80" fmla="*/ 354508 h 522431"/>
                  <a:gd name="connsiteX81" fmla="*/ 177073 w 601094"/>
                  <a:gd name="connsiteY81" fmla="*/ 422341 h 522431"/>
                  <a:gd name="connsiteX82" fmla="*/ 176099 w 601094"/>
                  <a:gd name="connsiteY82" fmla="*/ 457108 h 522431"/>
                  <a:gd name="connsiteX83" fmla="*/ 132996 w 601094"/>
                  <a:gd name="connsiteY83" fmla="*/ 460755 h 522431"/>
                  <a:gd name="connsiteX84" fmla="*/ 130074 w 601094"/>
                  <a:gd name="connsiteY84" fmla="*/ 457838 h 522431"/>
                  <a:gd name="connsiteX85" fmla="*/ 132266 w 601094"/>
                  <a:gd name="connsiteY85" fmla="*/ 255312 h 522431"/>
                  <a:gd name="connsiteX86" fmla="*/ 136406 w 601094"/>
                  <a:gd name="connsiteY86" fmla="*/ 255798 h 522431"/>
                  <a:gd name="connsiteX87" fmla="*/ 141519 w 601094"/>
                  <a:gd name="connsiteY87" fmla="*/ 253610 h 522431"/>
                  <a:gd name="connsiteX88" fmla="*/ 163192 w 601094"/>
                  <a:gd name="connsiteY88" fmla="*/ 253367 h 522431"/>
                  <a:gd name="connsiteX89" fmla="*/ 15157 w 601094"/>
                  <a:gd name="connsiteY89" fmla="*/ 218612 h 522431"/>
                  <a:gd name="connsiteX90" fmla="*/ 20027 w 601094"/>
                  <a:gd name="connsiteY90" fmla="*/ 391686 h 522431"/>
                  <a:gd name="connsiteX91" fmla="*/ 17592 w 601094"/>
                  <a:gd name="connsiteY91" fmla="*/ 493293 h 522431"/>
                  <a:gd name="connsiteX92" fmla="*/ 79445 w 601094"/>
                  <a:gd name="connsiteY92" fmla="*/ 475791 h 522431"/>
                  <a:gd name="connsiteX93" fmla="*/ 83585 w 601094"/>
                  <a:gd name="connsiteY93" fmla="*/ 475548 h 522431"/>
                  <a:gd name="connsiteX94" fmla="*/ 373855 w 601094"/>
                  <a:gd name="connsiteY94" fmla="*/ 479438 h 522431"/>
                  <a:gd name="connsiteX95" fmla="*/ 582061 w 601094"/>
                  <a:gd name="connsiteY95" fmla="*/ 507149 h 522431"/>
                  <a:gd name="connsiteX96" fmla="*/ 588879 w 601094"/>
                  <a:gd name="connsiteY96" fmla="*/ 508607 h 522431"/>
                  <a:gd name="connsiteX97" fmla="*/ 582791 w 601094"/>
                  <a:gd name="connsiteY97" fmla="*/ 365433 h 522431"/>
                  <a:gd name="connsiteX98" fmla="*/ 581817 w 601094"/>
                  <a:gd name="connsiteY98" fmla="*/ 243893 h 522431"/>
                  <a:gd name="connsiteX99" fmla="*/ 479541 w 601094"/>
                  <a:gd name="connsiteY99" fmla="*/ 244622 h 522431"/>
                  <a:gd name="connsiteX100" fmla="*/ 471505 w 601094"/>
                  <a:gd name="connsiteY100" fmla="*/ 233683 h 522431"/>
                  <a:gd name="connsiteX101" fmla="*/ 471992 w 601094"/>
                  <a:gd name="connsiteY101" fmla="*/ 232711 h 522431"/>
                  <a:gd name="connsiteX102" fmla="*/ 265734 w 601094"/>
                  <a:gd name="connsiteY102" fmla="*/ 227849 h 522431"/>
                  <a:gd name="connsiteX103" fmla="*/ 119138 w 601094"/>
                  <a:gd name="connsiteY103" fmla="*/ 222988 h 522431"/>
                  <a:gd name="connsiteX104" fmla="*/ 126200 w 601094"/>
                  <a:gd name="connsiteY104" fmla="*/ 240003 h 522431"/>
                  <a:gd name="connsiteX105" fmla="*/ 126687 w 601094"/>
                  <a:gd name="connsiteY105" fmla="*/ 242920 h 522431"/>
                  <a:gd name="connsiteX106" fmla="*/ 126200 w 601094"/>
                  <a:gd name="connsiteY106" fmla="*/ 248268 h 522431"/>
                  <a:gd name="connsiteX107" fmla="*/ 69461 w 601094"/>
                  <a:gd name="connsiteY107" fmla="*/ 258721 h 522431"/>
                  <a:gd name="connsiteX108" fmla="*/ 15157 w 601094"/>
                  <a:gd name="connsiteY108" fmla="*/ 218612 h 522431"/>
                  <a:gd name="connsiteX109" fmla="*/ 300922 w 601094"/>
                  <a:gd name="connsiteY109" fmla="*/ 127898 h 522431"/>
                  <a:gd name="connsiteX110" fmla="*/ 259890 w 601094"/>
                  <a:gd name="connsiteY110" fmla="*/ 137666 h 522431"/>
                  <a:gd name="connsiteX111" fmla="*/ 169546 w 601094"/>
                  <a:gd name="connsiteY111" fmla="*/ 180449 h 522431"/>
                  <a:gd name="connsiteX112" fmla="*/ 119138 w 601094"/>
                  <a:gd name="connsiteY112" fmla="*/ 208160 h 522431"/>
                  <a:gd name="connsiteX113" fmla="*/ 288868 w 601094"/>
                  <a:gd name="connsiteY113" fmla="*/ 212292 h 522431"/>
                  <a:gd name="connsiteX114" fmla="*/ 479541 w 601094"/>
                  <a:gd name="connsiteY114" fmla="*/ 214966 h 522431"/>
                  <a:gd name="connsiteX115" fmla="*/ 420367 w 601094"/>
                  <a:gd name="connsiteY115" fmla="*/ 166593 h 522431"/>
                  <a:gd name="connsiteX116" fmla="*/ 300922 w 601094"/>
                  <a:gd name="connsiteY116" fmla="*/ 127898 h 522431"/>
                  <a:gd name="connsiteX117" fmla="*/ 304940 w 601094"/>
                  <a:gd name="connsiteY117" fmla="*/ 19043 h 522431"/>
                  <a:gd name="connsiteX118" fmla="*/ 305671 w 601094"/>
                  <a:gd name="connsiteY118" fmla="*/ 25606 h 522431"/>
                  <a:gd name="connsiteX119" fmla="*/ 320282 w 601094"/>
                  <a:gd name="connsiteY119" fmla="*/ 28766 h 522431"/>
                  <a:gd name="connsiteX120" fmla="*/ 311271 w 601094"/>
                  <a:gd name="connsiteY120" fmla="*/ 22932 h 522431"/>
                  <a:gd name="connsiteX121" fmla="*/ 304940 w 601094"/>
                  <a:gd name="connsiteY121" fmla="*/ 19043 h 522431"/>
                  <a:gd name="connsiteX122" fmla="*/ 296417 w 601094"/>
                  <a:gd name="connsiteY122" fmla="*/ 113 h 522431"/>
                  <a:gd name="connsiteX123" fmla="*/ 302992 w 601094"/>
                  <a:gd name="connsiteY123" fmla="*/ 4458 h 522431"/>
                  <a:gd name="connsiteX124" fmla="*/ 302992 w 601094"/>
                  <a:gd name="connsiteY124" fmla="*/ 4701 h 522431"/>
                  <a:gd name="connsiteX125" fmla="*/ 323691 w 601094"/>
                  <a:gd name="connsiteY125" fmla="*/ 12723 h 522431"/>
                  <a:gd name="connsiteX126" fmla="*/ 355835 w 601094"/>
                  <a:gd name="connsiteY126" fmla="*/ 31197 h 522431"/>
                  <a:gd name="connsiteX127" fmla="*/ 351451 w 601094"/>
                  <a:gd name="connsiteY127" fmla="*/ 47727 h 522431"/>
                  <a:gd name="connsiteX128" fmla="*/ 306888 w 601094"/>
                  <a:gd name="connsiteY128" fmla="*/ 47970 h 522431"/>
                  <a:gd name="connsiteX129" fmla="*/ 302018 w 601094"/>
                  <a:gd name="connsiteY129" fmla="*/ 104851 h 522431"/>
                  <a:gd name="connsiteX130" fmla="*/ 388222 w 601094"/>
                  <a:gd name="connsiteY130" fmla="*/ 131832 h 522431"/>
                  <a:gd name="connsiteX131" fmla="*/ 491960 w 601094"/>
                  <a:gd name="connsiteY131" fmla="*/ 235385 h 522431"/>
                  <a:gd name="connsiteX132" fmla="*/ 583035 w 601094"/>
                  <a:gd name="connsiteY132" fmla="*/ 217640 h 522431"/>
                  <a:gd name="connsiteX133" fmla="*/ 596185 w 601094"/>
                  <a:gd name="connsiteY133" fmla="*/ 224203 h 522431"/>
                  <a:gd name="connsiteX134" fmla="*/ 598376 w 601094"/>
                  <a:gd name="connsiteY134" fmla="*/ 229551 h 522431"/>
                  <a:gd name="connsiteX135" fmla="*/ 599107 w 601094"/>
                  <a:gd name="connsiteY135" fmla="*/ 403840 h 522431"/>
                  <a:gd name="connsiteX136" fmla="*/ 591558 w 601094"/>
                  <a:gd name="connsiteY136" fmla="*/ 516629 h 522431"/>
                  <a:gd name="connsiteX137" fmla="*/ 585470 w 601094"/>
                  <a:gd name="connsiteY137" fmla="*/ 519546 h 522431"/>
                  <a:gd name="connsiteX138" fmla="*/ 577677 w 601094"/>
                  <a:gd name="connsiteY138" fmla="*/ 522220 h 522431"/>
                  <a:gd name="connsiteX139" fmla="*/ 449101 w 601094"/>
                  <a:gd name="connsiteY139" fmla="*/ 489890 h 522431"/>
                  <a:gd name="connsiteX140" fmla="*/ 323934 w 601094"/>
                  <a:gd name="connsiteY140" fmla="*/ 501558 h 522431"/>
                  <a:gd name="connsiteX141" fmla="*/ 89429 w 601094"/>
                  <a:gd name="connsiteY141" fmla="*/ 487459 h 522431"/>
                  <a:gd name="connsiteX142" fmla="*/ 84072 w 601094"/>
                  <a:gd name="connsiteY142" fmla="*/ 492564 h 522431"/>
                  <a:gd name="connsiteX143" fmla="*/ 12966 w 601094"/>
                  <a:gd name="connsiteY143" fmla="*/ 518817 h 522431"/>
                  <a:gd name="connsiteX144" fmla="*/ 4686 w 601094"/>
                  <a:gd name="connsiteY144" fmla="*/ 512497 h 522431"/>
                  <a:gd name="connsiteX145" fmla="*/ 7121 w 601094"/>
                  <a:gd name="connsiteY145" fmla="*/ 310497 h 522431"/>
                  <a:gd name="connsiteX146" fmla="*/ 6878 w 601094"/>
                  <a:gd name="connsiteY146" fmla="*/ 210834 h 522431"/>
                  <a:gd name="connsiteX147" fmla="*/ 15888 w 601094"/>
                  <a:gd name="connsiteY147" fmla="*/ 212535 h 522431"/>
                  <a:gd name="connsiteX148" fmla="*/ 66782 w 601094"/>
                  <a:gd name="connsiteY148" fmla="*/ 247296 h 522431"/>
                  <a:gd name="connsiteX149" fmla="*/ 115485 w 601094"/>
                  <a:gd name="connsiteY149" fmla="*/ 242434 h 522431"/>
                  <a:gd name="connsiteX150" fmla="*/ 85046 w 601094"/>
                  <a:gd name="connsiteY150" fmla="*/ 211806 h 522431"/>
                  <a:gd name="connsiteX151" fmla="*/ 88212 w 601094"/>
                  <a:gd name="connsiteY151" fmla="*/ 200138 h 522431"/>
                  <a:gd name="connsiteX152" fmla="*/ 274014 w 601094"/>
                  <a:gd name="connsiteY152" fmla="*/ 111171 h 522431"/>
                  <a:gd name="connsiteX153" fmla="*/ 292521 w 601094"/>
                  <a:gd name="connsiteY153" fmla="*/ 105580 h 522431"/>
                  <a:gd name="connsiteX154" fmla="*/ 290329 w 601094"/>
                  <a:gd name="connsiteY154" fmla="*/ 40434 h 522431"/>
                  <a:gd name="connsiteX155" fmla="*/ 290086 w 601094"/>
                  <a:gd name="connsiteY155" fmla="*/ 29009 h 522431"/>
                  <a:gd name="connsiteX156" fmla="*/ 290573 w 601094"/>
                  <a:gd name="connsiteY156" fmla="*/ 6160 h 522431"/>
                  <a:gd name="connsiteX157" fmla="*/ 296417 w 601094"/>
                  <a:gd name="connsiteY157" fmla="*/ 113 h 52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01094" h="522431">
                    <a:moveTo>
                      <a:pt x="427885" y="274980"/>
                    </a:moveTo>
                    <a:cubicBezTo>
                      <a:pt x="432025" y="289568"/>
                      <a:pt x="431782" y="309261"/>
                      <a:pt x="432269" y="321660"/>
                    </a:cubicBezTo>
                    <a:cubicBezTo>
                      <a:pt x="433730" y="357156"/>
                      <a:pt x="437139" y="394111"/>
                      <a:pt x="431295" y="429121"/>
                    </a:cubicBezTo>
                    <a:cubicBezTo>
                      <a:pt x="427885" y="449300"/>
                      <a:pt x="455403" y="436171"/>
                      <a:pt x="453455" y="417208"/>
                    </a:cubicBezTo>
                    <a:cubicBezTo>
                      <a:pt x="451020" y="394840"/>
                      <a:pt x="449802" y="372230"/>
                      <a:pt x="448585" y="349619"/>
                    </a:cubicBezTo>
                    <a:cubicBezTo>
                      <a:pt x="447611" y="333330"/>
                      <a:pt x="446637" y="317527"/>
                      <a:pt x="448585" y="301238"/>
                    </a:cubicBezTo>
                    <a:cubicBezTo>
                      <a:pt x="450533" y="282760"/>
                      <a:pt x="446880" y="275224"/>
                      <a:pt x="427885" y="274980"/>
                    </a:cubicBezTo>
                    <a:close/>
                    <a:moveTo>
                      <a:pt x="352921" y="272822"/>
                    </a:moveTo>
                    <a:cubicBezTo>
                      <a:pt x="351217" y="305158"/>
                      <a:pt x="355112" y="339439"/>
                      <a:pt x="354868" y="371774"/>
                    </a:cubicBezTo>
                    <a:cubicBezTo>
                      <a:pt x="354868" y="389279"/>
                      <a:pt x="353651" y="405812"/>
                      <a:pt x="351947" y="423317"/>
                    </a:cubicBezTo>
                    <a:cubicBezTo>
                      <a:pt x="350000" y="446170"/>
                      <a:pt x="359980" y="444468"/>
                      <a:pt x="378481" y="441065"/>
                    </a:cubicBezTo>
                    <a:cubicBezTo>
                      <a:pt x="393817" y="438390"/>
                      <a:pt x="387488" y="426477"/>
                      <a:pt x="386514" y="411647"/>
                    </a:cubicBezTo>
                    <a:cubicBezTo>
                      <a:pt x="385540" y="395357"/>
                      <a:pt x="384323" y="378825"/>
                      <a:pt x="385297" y="362535"/>
                    </a:cubicBezTo>
                    <a:cubicBezTo>
                      <a:pt x="386514" y="342356"/>
                      <a:pt x="388948" y="321690"/>
                      <a:pt x="388461" y="301511"/>
                    </a:cubicBezTo>
                    <a:cubicBezTo>
                      <a:pt x="387974" y="273552"/>
                      <a:pt x="380428" y="274038"/>
                      <a:pt x="356816" y="273795"/>
                    </a:cubicBezTo>
                    <a:cubicBezTo>
                      <a:pt x="355112" y="273795"/>
                      <a:pt x="353895" y="273309"/>
                      <a:pt x="352921" y="272822"/>
                    </a:cubicBezTo>
                    <a:close/>
                    <a:moveTo>
                      <a:pt x="276425" y="271096"/>
                    </a:moveTo>
                    <a:cubicBezTo>
                      <a:pt x="286174" y="306831"/>
                      <a:pt x="280325" y="345969"/>
                      <a:pt x="279350" y="382676"/>
                    </a:cubicBezTo>
                    <a:cubicBezTo>
                      <a:pt x="278862" y="397748"/>
                      <a:pt x="278131" y="413063"/>
                      <a:pt x="278131" y="427892"/>
                    </a:cubicBezTo>
                    <a:cubicBezTo>
                      <a:pt x="278131" y="449041"/>
                      <a:pt x="279350" y="450986"/>
                      <a:pt x="302017" y="447096"/>
                    </a:cubicBezTo>
                    <a:cubicBezTo>
                      <a:pt x="317128" y="444422"/>
                      <a:pt x="309085" y="407715"/>
                      <a:pt x="308841" y="393859"/>
                    </a:cubicBezTo>
                    <a:cubicBezTo>
                      <a:pt x="308841" y="369792"/>
                      <a:pt x="308353" y="345483"/>
                      <a:pt x="309816" y="321660"/>
                    </a:cubicBezTo>
                    <a:cubicBezTo>
                      <a:pt x="310547" y="308289"/>
                      <a:pt x="314690" y="291759"/>
                      <a:pt x="313472" y="278875"/>
                    </a:cubicBezTo>
                    <a:cubicBezTo>
                      <a:pt x="312497" y="266477"/>
                      <a:pt x="288855" y="273041"/>
                      <a:pt x="281787" y="273041"/>
                    </a:cubicBezTo>
                    <a:cubicBezTo>
                      <a:pt x="279594" y="273041"/>
                      <a:pt x="277888" y="272068"/>
                      <a:pt x="276425" y="271096"/>
                    </a:cubicBezTo>
                    <a:close/>
                    <a:moveTo>
                      <a:pt x="207982" y="270139"/>
                    </a:moveTo>
                    <a:cubicBezTo>
                      <a:pt x="205060" y="301985"/>
                      <a:pt x="210174" y="339421"/>
                      <a:pt x="212122" y="371024"/>
                    </a:cubicBezTo>
                    <a:cubicBezTo>
                      <a:pt x="213339" y="390471"/>
                      <a:pt x="214800" y="409433"/>
                      <a:pt x="213826" y="428880"/>
                    </a:cubicBezTo>
                    <a:cubicBezTo>
                      <a:pt x="209687" y="437632"/>
                      <a:pt x="211635" y="443952"/>
                      <a:pt x="219427" y="447842"/>
                    </a:cubicBezTo>
                    <a:cubicBezTo>
                      <a:pt x="226732" y="450030"/>
                      <a:pt x="232576" y="448571"/>
                      <a:pt x="237689" y="443709"/>
                    </a:cubicBezTo>
                    <a:cubicBezTo>
                      <a:pt x="237933" y="410891"/>
                      <a:pt x="236472" y="377830"/>
                      <a:pt x="236472" y="345013"/>
                    </a:cubicBezTo>
                    <a:cubicBezTo>
                      <a:pt x="236228" y="330670"/>
                      <a:pt x="236715" y="316570"/>
                      <a:pt x="237446" y="302228"/>
                    </a:cubicBezTo>
                    <a:cubicBezTo>
                      <a:pt x="238663" y="279620"/>
                      <a:pt x="232819" y="274515"/>
                      <a:pt x="213339" y="272570"/>
                    </a:cubicBezTo>
                    <a:cubicBezTo>
                      <a:pt x="211148" y="272327"/>
                      <a:pt x="209200" y="271355"/>
                      <a:pt x="207982" y="270139"/>
                    </a:cubicBezTo>
                    <a:close/>
                    <a:moveTo>
                      <a:pt x="167332" y="268198"/>
                    </a:moveTo>
                    <a:cubicBezTo>
                      <a:pt x="169037" y="272817"/>
                      <a:pt x="147120" y="270629"/>
                      <a:pt x="141519" y="270872"/>
                    </a:cubicBezTo>
                    <a:cubicBezTo>
                      <a:pt x="139571" y="270872"/>
                      <a:pt x="138110" y="270386"/>
                      <a:pt x="136893" y="269657"/>
                    </a:cubicBezTo>
                    <a:cubicBezTo>
                      <a:pt x="138354" y="310259"/>
                      <a:pt x="141276" y="350861"/>
                      <a:pt x="141032" y="391464"/>
                    </a:cubicBezTo>
                    <a:cubicBezTo>
                      <a:pt x="141032" y="409698"/>
                      <a:pt x="141763" y="428176"/>
                      <a:pt x="138354" y="445924"/>
                    </a:cubicBezTo>
                    <a:cubicBezTo>
                      <a:pt x="134701" y="464645"/>
                      <a:pt x="170011" y="452002"/>
                      <a:pt x="167332" y="431823"/>
                    </a:cubicBezTo>
                    <a:cubicBezTo>
                      <a:pt x="162705" y="395354"/>
                      <a:pt x="165384" y="358641"/>
                      <a:pt x="168793" y="322172"/>
                    </a:cubicBezTo>
                    <a:cubicBezTo>
                      <a:pt x="170498" y="304910"/>
                      <a:pt x="173907" y="284974"/>
                      <a:pt x="167332" y="268198"/>
                    </a:cubicBezTo>
                    <a:close/>
                    <a:moveTo>
                      <a:pt x="424963" y="258205"/>
                    </a:moveTo>
                    <a:cubicBezTo>
                      <a:pt x="464414" y="252613"/>
                      <a:pt x="474155" y="272063"/>
                      <a:pt x="470015" y="309504"/>
                    </a:cubicBezTo>
                    <a:cubicBezTo>
                      <a:pt x="466362" y="340137"/>
                      <a:pt x="467336" y="372959"/>
                      <a:pt x="468797" y="403836"/>
                    </a:cubicBezTo>
                    <a:cubicBezTo>
                      <a:pt x="469284" y="414047"/>
                      <a:pt x="476346" y="438116"/>
                      <a:pt x="467336" y="447112"/>
                    </a:cubicBezTo>
                    <a:cubicBezTo>
                      <a:pt x="455160" y="459511"/>
                      <a:pt x="414248" y="458782"/>
                      <a:pt x="417658" y="434469"/>
                    </a:cubicBezTo>
                    <a:cubicBezTo>
                      <a:pt x="422528" y="402377"/>
                      <a:pt x="418875" y="368097"/>
                      <a:pt x="418632" y="335761"/>
                    </a:cubicBezTo>
                    <a:cubicBezTo>
                      <a:pt x="418632" y="314123"/>
                      <a:pt x="420823" y="288838"/>
                      <a:pt x="415222" y="267687"/>
                    </a:cubicBezTo>
                    <a:cubicBezTo>
                      <a:pt x="414492" y="264526"/>
                      <a:pt x="416927" y="262581"/>
                      <a:pt x="419362" y="262824"/>
                    </a:cubicBezTo>
                    <a:cubicBezTo>
                      <a:pt x="420336" y="260393"/>
                      <a:pt x="422041" y="258691"/>
                      <a:pt x="424963" y="258205"/>
                    </a:cubicBezTo>
                    <a:close/>
                    <a:moveTo>
                      <a:pt x="356816" y="257749"/>
                    </a:moveTo>
                    <a:cubicBezTo>
                      <a:pt x="368500" y="258235"/>
                      <a:pt x="380428" y="258478"/>
                      <a:pt x="392356" y="258478"/>
                    </a:cubicBezTo>
                    <a:cubicBezTo>
                      <a:pt x="395034" y="258478"/>
                      <a:pt x="398198" y="260423"/>
                      <a:pt x="398685" y="263340"/>
                    </a:cubicBezTo>
                    <a:cubicBezTo>
                      <a:pt x="408179" y="315126"/>
                      <a:pt x="399415" y="371045"/>
                      <a:pt x="400876" y="423803"/>
                    </a:cubicBezTo>
                    <a:cubicBezTo>
                      <a:pt x="401606" y="455652"/>
                      <a:pt x="396738" y="452248"/>
                      <a:pt x="366066" y="455652"/>
                    </a:cubicBezTo>
                    <a:cubicBezTo>
                      <a:pt x="335638" y="459299"/>
                      <a:pt x="336611" y="437418"/>
                      <a:pt x="340019" y="412133"/>
                    </a:cubicBezTo>
                    <a:cubicBezTo>
                      <a:pt x="346835" y="362292"/>
                      <a:pt x="337585" y="310507"/>
                      <a:pt x="344401" y="260909"/>
                    </a:cubicBezTo>
                    <a:cubicBezTo>
                      <a:pt x="344888" y="257019"/>
                      <a:pt x="350000" y="256776"/>
                      <a:pt x="352434" y="258964"/>
                    </a:cubicBezTo>
                    <a:cubicBezTo>
                      <a:pt x="353651" y="258235"/>
                      <a:pt x="354868" y="257749"/>
                      <a:pt x="356816" y="257749"/>
                    </a:cubicBezTo>
                    <a:close/>
                    <a:moveTo>
                      <a:pt x="213339" y="256040"/>
                    </a:moveTo>
                    <a:cubicBezTo>
                      <a:pt x="251569" y="254095"/>
                      <a:pt x="255709" y="265277"/>
                      <a:pt x="252787" y="302228"/>
                    </a:cubicBezTo>
                    <a:cubicBezTo>
                      <a:pt x="248891" y="352548"/>
                      <a:pt x="257170" y="404571"/>
                      <a:pt x="250595" y="454405"/>
                    </a:cubicBezTo>
                    <a:cubicBezTo>
                      <a:pt x="249865" y="458052"/>
                      <a:pt x="247673" y="461212"/>
                      <a:pt x="243290" y="461455"/>
                    </a:cubicBezTo>
                    <a:cubicBezTo>
                      <a:pt x="231602" y="461455"/>
                      <a:pt x="219670" y="461455"/>
                      <a:pt x="207738" y="461455"/>
                    </a:cubicBezTo>
                    <a:cubicBezTo>
                      <a:pt x="203842" y="461698"/>
                      <a:pt x="201407" y="458538"/>
                      <a:pt x="201164" y="454891"/>
                    </a:cubicBezTo>
                    <a:cubicBezTo>
                      <a:pt x="197755" y="418184"/>
                      <a:pt x="199216" y="379775"/>
                      <a:pt x="199459" y="342825"/>
                    </a:cubicBezTo>
                    <a:cubicBezTo>
                      <a:pt x="199459" y="318758"/>
                      <a:pt x="192885" y="288371"/>
                      <a:pt x="198972" y="265277"/>
                    </a:cubicBezTo>
                    <a:cubicBezTo>
                      <a:pt x="199703" y="262117"/>
                      <a:pt x="203355" y="261388"/>
                      <a:pt x="205790" y="262360"/>
                    </a:cubicBezTo>
                    <a:cubicBezTo>
                      <a:pt x="206521" y="259200"/>
                      <a:pt x="208956" y="256283"/>
                      <a:pt x="213339" y="256040"/>
                    </a:cubicBezTo>
                    <a:close/>
                    <a:moveTo>
                      <a:pt x="281787" y="255781"/>
                    </a:moveTo>
                    <a:cubicBezTo>
                      <a:pt x="310303" y="255052"/>
                      <a:pt x="331264" y="253107"/>
                      <a:pt x="327608" y="286897"/>
                    </a:cubicBezTo>
                    <a:cubicBezTo>
                      <a:pt x="322002" y="341350"/>
                      <a:pt x="323464" y="396533"/>
                      <a:pt x="323708" y="451472"/>
                    </a:cubicBezTo>
                    <a:cubicBezTo>
                      <a:pt x="323708" y="455605"/>
                      <a:pt x="320540" y="457793"/>
                      <a:pt x="316884" y="458279"/>
                    </a:cubicBezTo>
                    <a:cubicBezTo>
                      <a:pt x="292755" y="461196"/>
                      <a:pt x="262533" y="469461"/>
                      <a:pt x="262533" y="435914"/>
                    </a:cubicBezTo>
                    <a:cubicBezTo>
                      <a:pt x="262533" y="379030"/>
                      <a:pt x="264726" y="321173"/>
                      <a:pt x="267895" y="264289"/>
                    </a:cubicBezTo>
                    <a:cubicBezTo>
                      <a:pt x="268138" y="260886"/>
                      <a:pt x="272038" y="260157"/>
                      <a:pt x="273744" y="262831"/>
                    </a:cubicBezTo>
                    <a:cubicBezTo>
                      <a:pt x="274475" y="259184"/>
                      <a:pt x="277156" y="255781"/>
                      <a:pt x="281787" y="255781"/>
                    </a:cubicBezTo>
                    <a:close/>
                    <a:moveTo>
                      <a:pt x="163192" y="253367"/>
                    </a:moveTo>
                    <a:cubicBezTo>
                      <a:pt x="171289" y="254339"/>
                      <a:pt x="178534" y="257257"/>
                      <a:pt x="179751" y="264794"/>
                    </a:cubicBezTo>
                    <a:cubicBezTo>
                      <a:pt x="184135" y="295428"/>
                      <a:pt x="177560" y="323631"/>
                      <a:pt x="176829" y="354508"/>
                    </a:cubicBezTo>
                    <a:cubicBezTo>
                      <a:pt x="176342" y="377119"/>
                      <a:pt x="174151" y="399730"/>
                      <a:pt x="177073" y="422341"/>
                    </a:cubicBezTo>
                    <a:cubicBezTo>
                      <a:pt x="178534" y="434254"/>
                      <a:pt x="180482" y="445438"/>
                      <a:pt x="176099" y="457108"/>
                    </a:cubicBezTo>
                    <a:cubicBezTo>
                      <a:pt x="171472" y="470237"/>
                      <a:pt x="141276" y="461484"/>
                      <a:pt x="132996" y="460755"/>
                    </a:cubicBezTo>
                    <a:cubicBezTo>
                      <a:pt x="131535" y="460755"/>
                      <a:pt x="130074" y="459539"/>
                      <a:pt x="130074" y="457838"/>
                    </a:cubicBezTo>
                    <a:cubicBezTo>
                      <a:pt x="132266" y="392193"/>
                      <a:pt x="117168" y="319255"/>
                      <a:pt x="132266" y="255312"/>
                    </a:cubicBezTo>
                    <a:cubicBezTo>
                      <a:pt x="132996" y="253124"/>
                      <a:pt x="136162" y="253610"/>
                      <a:pt x="136406" y="255798"/>
                    </a:cubicBezTo>
                    <a:cubicBezTo>
                      <a:pt x="137623" y="254583"/>
                      <a:pt x="139328" y="253853"/>
                      <a:pt x="141519" y="253610"/>
                    </a:cubicBezTo>
                    <a:cubicBezTo>
                      <a:pt x="146146" y="253367"/>
                      <a:pt x="155096" y="252394"/>
                      <a:pt x="163192" y="253367"/>
                    </a:cubicBezTo>
                    <a:close/>
                    <a:moveTo>
                      <a:pt x="15157" y="218612"/>
                    </a:moveTo>
                    <a:cubicBezTo>
                      <a:pt x="5904" y="271847"/>
                      <a:pt x="21002" y="337722"/>
                      <a:pt x="20027" y="391686"/>
                    </a:cubicBezTo>
                    <a:cubicBezTo>
                      <a:pt x="19297" y="425474"/>
                      <a:pt x="17592" y="459505"/>
                      <a:pt x="17592" y="493293"/>
                    </a:cubicBezTo>
                    <a:cubicBezTo>
                      <a:pt x="17592" y="505933"/>
                      <a:pt x="71653" y="478222"/>
                      <a:pt x="79445" y="475791"/>
                    </a:cubicBezTo>
                    <a:cubicBezTo>
                      <a:pt x="80906" y="475305"/>
                      <a:pt x="82367" y="475305"/>
                      <a:pt x="83585" y="475548"/>
                    </a:cubicBezTo>
                    <a:cubicBezTo>
                      <a:pt x="180991" y="476278"/>
                      <a:pt x="276205" y="489890"/>
                      <a:pt x="373855" y="479438"/>
                    </a:cubicBezTo>
                    <a:cubicBezTo>
                      <a:pt x="455920" y="470687"/>
                      <a:pt x="510954" y="465825"/>
                      <a:pt x="582061" y="507149"/>
                    </a:cubicBezTo>
                    <a:cubicBezTo>
                      <a:pt x="584252" y="505933"/>
                      <a:pt x="586931" y="506177"/>
                      <a:pt x="588879" y="508607"/>
                    </a:cubicBezTo>
                    <a:cubicBezTo>
                      <a:pt x="566232" y="478708"/>
                      <a:pt x="581817" y="399707"/>
                      <a:pt x="582791" y="365433"/>
                    </a:cubicBezTo>
                    <a:cubicBezTo>
                      <a:pt x="584009" y="324839"/>
                      <a:pt x="584009" y="284487"/>
                      <a:pt x="581817" y="243893"/>
                    </a:cubicBezTo>
                    <a:cubicBezTo>
                      <a:pt x="554300" y="264068"/>
                      <a:pt x="507302" y="259936"/>
                      <a:pt x="479541" y="244622"/>
                    </a:cubicBezTo>
                    <a:cubicBezTo>
                      <a:pt x="473940" y="246080"/>
                      <a:pt x="467365" y="238788"/>
                      <a:pt x="471505" y="233683"/>
                    </a:cubicBezTo>
                    <a:cubicBezTo>
                      <a:pt x="471748" y="233197"/>
                      <a:pt x="471748" y="232954"/>
                      <a:pt x="471992" y="232711"/>
                    </a:cubicBezTo>
                    <a:cubicBezTo>
                      <a:pt x="405512" y="223717"/>
                      <a:pt x="332944" y="230766"/>
                      <a:pt x="265734" y="227849"/>
                    </a:cubicBezTo>
                    <a:cubicBezTo>
                      <a:pt x="217762" y="225662"/>
                      <a:pt x="167598" y="221043"/>
                      <a:pt x="119138" y="222988"/>
                    </a:cubicBezTo>
                    <a:cubicBezTo>
                      <a:pt x="120599" y="227849"/>
                      <a:pt x="122791" y="233440"/>
                      <a:pt x="126200" y="240003"/>
                    </a:cubicBezTo>
                    <a:cubicBezTo>
                      <a:pt x="126687" y="240976"/>
                      <a:pt x="126687" y="241948"/>
                      <a:pt x="126687" y="242920"/>
                    </a:cubicBezTo>
                    <a:cubicBezTo>
                      <a:pt x="127661" y="244379"/>
                      <a:pt x="127905" y="246566"/>
                      <a:pt x="126200" y="248268"/>
                    </a:cubicBezTo>
                    <a:cubicBezTo>
                      <a:pt x="112563" y="261151"/>
                      <a:pt x="86994" y="262610"/>
                      <a:pt x="69461" y="258721"/>
                    </a:cubicBezTo>
                    <a:cubicBezTo>
                      <a:pt x="45110" y="253616"/>
                      <a:pt x="31473" y="235871"/>
                      <a:pt x="15157" y="218612"/>
                    </a:cubicBezTo>
                    <a:close/>
                    <a:moveTo>
                      <a:pt x="300922" y="127898"/>
                    </a:moveTo>
                    <a:cubicBezTo>
                      <a:pt x="287057" y="128201"/>
                      <a:pt x="273283" y="131103"/>
                      <a:pt x="259890" y="137666"/>
                    </a:cubicBezTo>
                    <a:cubicBezTo>
                      <a:pt x="230181" y="152251"/>
                      <a:pt x="200229" y="167808"/>
                      <a:pt x="169546" y="180449"/>
                    </a:cubicBezTo>
                    <a:cubicBezTo>
                      <a:pt x="143490" y="191144"/>
                      <a:pt x="124008" y="195276"/>
                      <a:pt x="119138" y="208160"/>
                    </a:cubicBezTo>
                    <a:cubicBezTo>
                      <a:pt x="173198" y="199409"/>
                      <a:pt x="235782" y="209618"/>
                      <a:pt x="288868" y="212292"/>
                    </a:cubicBezTo>
                    <a:cubicBezTo>
                      <a:pt x="351451" y="215209"/>
                      <a:pt x="417932" y="207431"/>
                      <a:pt x="479541" y="214966"/>
                    </a:cubicBezTo>
                    <a:cubicBezTo>
                      <a:pt x="481732" y="190415"/>
                      <a:pt x="443501" y="177532"/>
                      <a:pt x="420367" y="166593"/>
                    </a:cubicBezTo>
                    <a:cubicBezTo>
                      <a:pt x="384935" y="149456"/>
                      <a:pt x="342518" y="126986"/>
                      <a:pt x="300922" y="127898"/>
                    </a:cubicBezTo>
                    <a:close/>
                    <a:moveTo>
                      <a:pt x="304940" y="19043"/>
                    </a:moveTo>
                    <a:cubicBezTo>
                      <a:pt x="305184" y="21231"/>
                      <a:pt x="305427" y="23419"/>
                      <a:pt x="305671" y="25606"/>
                    </a:cubicBezTo>
                    <a:cubicBezTo>
                      <a:pt x="310541" y="27308"/>
                      <a:pt x="315411" y="28280"/>
                      <a:pt x="320282" y="28766"/>
                    </a:cubicBezTo>
                    <a:cubicBezTo>
                      <a:pt x="317359" y="26822"/>
                      <a:pt x="314194" y="24877"/>
                      <a:pt x="311271" y="22932"/>
                    </a:cubicBezTo>
                    <a:cubicBezTo>
                      <a:pt x="309567" y="21717"/>
                      <a:pt x="307132" y="20502"/>
                      <a:pt x="304940" y="19043"/>
                    </a:cubicBezTo>
                    <a:close/>
                    <a:moveTo>
                      <a:pt x="296417" y="113"/>
                    </a:moveTo>
                    <a:cubicBezTo>
                      <a:pt x="299339" y="-403"/>
                      <a:pt x="302383" y="812"/>
                      <a:pt x="302992" y="4458"/>
                    </a:cubicBezTo>
                    <a:cubicBezTo>
                      <a:pt x="302992" y="4701"/>
                      <a:pt x="302992" y="4701"/>
                      <a:pt x="302992" y="4701"/>
                    </a:cubicBezTo>
                    <a:cubicBezTo>
                      <a:pt x="310054" y="5431"/>
                      <a:pt x="318090" y="10535"/>
                      <a:pt x="323691" y="12723"/>
                    </a:cubicBezTo>
                    <a:cubicBezTo>
                      <a:pt x="335136" y="17585"/>
                      <a:pt x="346338" y="23176"/>
                      <a:pt x="355835" y="31197"/>
                    </a:cubicBezTo>
                    <a:cubicBezTo>
                      <a:pt x="361192" y="35816"/>
                      <a:pt x="358757" y="46511"/>
                      <a:pt x="351451" y="47727"/>
                    </a:cubicBezTo>
                    <a:cubicBezTo>
                      <a:pt x="338302" y="49914"/>
                      <a:pt x="321499" y="51130"/>
                      <a:pt x="306888" y="47970"/>
                    </a:cubicBezTo>
                    <a:cubicBezTo>
                      <a:pt x="307375" y="67173"/>
                      <a:pt x="306158" y="86863"/>
                      <a:pt x="302018" y="104851"/>
                    </a:cubicBezTo>
                    <a:cubicBezTo>
                      <a:pt x="331727" y="105337"/>
                      <a:pt x="365819" y="122109"/>
                      <a:pt x="388222" y="131832"/>
                    </a:cubicBezTo>
                    <a:cubicBezTo>
                      <a:pt x="429620" y="149577"/>
                      <a:pt x="547238" y="184095"/>
                      <a:pt x="491960" y="235385"/>
                    </a:cubicBezTo>
                    <a:cubicBezTo>
                      <a:pt x="524348" y="245108"/>
                      <a:pt x="554300" y="233926"/>
                      <a:pt x="583035" y="217640"/>
                    </a:cubicBezTo>
                    <a:cubicBezTo>
                      <a:pt x="588879" y="214480"/>
                      <a:pt x="595454" y="218855"/>
                      <a:pt x="596185" y="224203"/>
                    </a:cubicBezTo>
                    <a:cubicBezTo>
                      <a:pt x="597402" y="225662"/>
                      <a:pt x="598376" y="227363"/>
                      <a:pt x="598376" y="229551"/>
                    </a:cubicBezTo>
                    <a:cubicBezTo>
                      <a:pt x="600811" y="287404"/>
                      <a:pt x="600081" y="345987"/>
                      <a:pt x="599107" y="403840"/>
                    </a:cubicBezTo>
                    <a:cubicBezTo>
                      <a:pt x="598620" y="440302"/>
                      <a:pt x="607386" y="482841"/>
                      <a:pt x="591558" y="516629"/>
                    </a:cubicBezTo>
                    <a:cubicBezTo>
                      <a:pt x="590584" y="518817"/>
                      <a:pt x="587905" y="519789"/>
                      <a:pt x="585470" y="519546"/>
                    </a:cubicBezTo>
                    <a:cubicBezTo>
                      <a:pt x="583765" y="521734"/>
                      <a:pt x="581087" y="522949"/>
                      <a:pt x="577677" y="522220"/>
                    </a:cubicBezTo>
                    <a:cubicBezTo>
                      <a:pt x="532871" y="510795"/>
                      <a:pt x="499996" y="485515"/>
                      <a:pt x="449101" y="489890"/>
                    </a:cubicBezTo>
                    <a:cubicBezTo>
                      <a:pt x="407460" y="493293"/>
                      <a:pt x="365819" y="499856"/>
                      <a:pt x="323934" y="501558"/>
                    </a:cubicBezTo>
                    <a:cubicBezTo>
                      <a:pt x="248445" y="504718"/>
                      <a:pt x="163458" y="506177"/>
                      <a:pt x="89429" y="487459"/>
                    </a:cubicBezTo>
                    <a:cubicBezTo>
                      <a:pt x="88455" y="489647"/>
                      <a:pt x="86751" y="491592"/>
                      <a:pt x="84072" y="492564"/>
                    </a:cubicBezTo>
                    <a:cubicBezTo>
                      <a:pt x="58990" y="501072"/>
                      <a:pt x="39265" y="515171"/>
                      <a:pt x="12966" y="518817"/>
                    </a:cubicBezTo>
                    <a:cubicBezTo>
                      <a:pt x="8582" y="519303"/>
                      <a:pt x="5173" y="517115"/>
                      <a:pt x="4686" y="512497"/>
                    </a:cubicBezTo>
                    <a:cubicBezTo>
                      <a:pt x="-915" y="445406"/>
                      <a:pt x="12235" y="377830"/>
                      <a:pt x="7121" y="310497"/>
                    </a:cubicBezTo>
                    <a:cubicBezTo>
                      <a:pt x="5173" y="283758"/>
                      <a:pt x="-7733" y="235628"/>
                      <a:pt x="6878" y="210834"/>
                    </a:cubicBezTo>
                    <a:cubicBezTo>
                      <a:pt x="9556" y="206458"/>
                      <a:pt x="15157" y="208403"/>
                      <a:pt x="15888" y="212535"/>
                    </a:cubicBezTo>
                    <a:cubicBezTo>
                      <a:pt x="32203" y="223960"/>
                      <a:pt x="46571" y="243406"/>
                      <a:pt x="66782" y="247296"/>
                    </a:cubicBezTo>
                    <a:cubicBezTo>
                      <a:pt x="84559" y="250699"/>
                      <a:pt x="99170" y="246323"/>
                      <a:pt x="115485" y="242434"/>
                    </a:cubicBezTo>
                    <a:cubicBezTo>
                      <a:pt x="103797" y="232711"/>
                      <a:pt x="94300" y="224446"/>
                      <a:pt x="85046" y="211806"/>
                    </a:cubicBezTo>
                    <a:cubicBezTo>
                      <a:pt x="82367" y="208160"/>
                      <a:pt x="84315" y="202326"/>
                      <a:pt x="88212" y="200138"/>
                    </a:cubicBezTo>
                    <a:cubicBezTo>
                      <a:pt x="148116" y="166836"/>
                      <a:pt x="213622" y="144473"/>
                      <a:pt x="274014" y="111171"/>
                    </a:cubicBezTo>
                    <a:cubicBezTo>
                      <a:pt x="279858" y="108011"/>
                      <a:pt x="285946" y="106309"/>
                      <a:pt x="292521" y="105580"/>
                    </a:cubicBezTo>
                    <a:cubicBezTo>
                      <a:pt x="292521" y="83946"/>
                      <a:pt x="290816" y="62068"/>
                      <a:pt x="290329" y="40434"/>
                    </a:cubicBezTo>
                    <a:cubicBezTo>
                      <a:pt x="287894" y="37031"/>
                      <a:pt x="288138" y="32656"/>
                      <a:pt x="290086" y="29009"/>
                    </a:cubicBezTo>
                    <a:cubicBezTo>
                      <a:pt x="289842" y="21474"/>
                      <a:pt x="290086" y="13695"/>
                      <a:pt x="290573" y="6160"/>
                    </a:cubicBezTo>
                    <a:cubicBezTo>
                      <a:pt x="290695" y="2878"/>
                      <a:pt x="293495" y="630"/>
                      <a:pt x="296417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9" name="ïSḷïḋè"/>
            <p:cNvGrpSpPr/>
            <p:nvPr/>
          </p:nvGrpSpPr>
          <p:grpSpPr>
            <a:xfrm>
              <a:off x="5624750" y="1297727"/>
              <a:ext cx="3691440" cy="958325"/>
              <a:chOff x="600158" y="2382076"/>
              <a:chExt cx="3691440" cy="958325"/>
            </a:xfrm>
          </p:grpSpPr>
          <p:sp>
            <p:nvSpPr>
              <p:cNvPr id="19" name="îŝ1iďè"/>
              <p:cNvSpPr/>
              <p:nvPr/>
            </p:nvSpPr>
            <p:spPr bwMode="auto">
              <a:xfrm>
                <a:off x="600158" y="2733215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此部分内容作为文字排版占位显示（建议使用主题字体）</a:t>
                </a:r>
                <a:endParaRPr lang="zh-CN" altLang="en-US" sz="1000" dirty="0"/>
              </a:p>
              <a:p>
                <a:pPr eaLnBrk="1" hangingPunct="1">
                  <a:spcBef>
                    <a:spcPct val="0"/>
                  </a:spcBef>
                </a:pPr>
                <a:r>
                  <a:rPr lang="zh-CN" altLang="en-US" sz="1000" dirty="0"/>
                  <a:t>如需更改请在（设置形状格式）菜单下（文本选项）中调整</a:t>
                </a:r>
                <a:endParaRPr lang="zh-CN" altLang="en-US" sz="1000" dirty="0"/>
              </a:p>
            </p:txBody>
          </p:sp>
          <p:sp>
            <p:nvSpPr>
              <p:cNvPr id="20" name="îṣľïḓè"/>
              <p:cNvSpPr txBox="1"/>
              <p:nvPr/>
            </p:nvSpPr>
            <p:spPr bwMode="auto">
              <a:xfrm>
                <a:off x="600158" y="23820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" name="îşḻíḓê"/>
            <p:cNvGrpSpPr/>
            <p:nvPr/>
          </p:nvGrpSpPr>
          <p:grpSpPr>
            <a:xfrm>
              <a:off x="455985" y="2062669"/>
              <a:ext cx="2195910" cy="908538"/>
              <a:chOff x="3596587" y="4927059"/>
              <a:chExt cx="2195910" cy="908538"/>
            </a:xfrm>
          </p:grpSpPr>
          <p:sp>
            <p:nvSpPr>
              <p:cNvPr id="17" name="ïśľidè"/>
              <p:cNvSpPr/>
              <p:nvPr/>
            </p:nvSpPr>
            <p:spPr bwMode="auto">
              <a:xfrm>
                <a:off x="3596587" y="5278198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en-US" altLang="zh-CN" sz="1000" dirty="0"/>
                </a:br>
                <a:r>
                  <a:rPr lang="zh-CN" altLang="en-US" sz="1000" dirty="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18" name="i$lîḍe"/>
              <p:cNvSpPr txBox="1"/>
              <p:nvPr/>
            </p:nvSpPr>
            <p:spPr bwMode="auto">
              <a:xfrm>
                <a:off x="3596587" y="4927059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1" name="iṧ1íďe"/>
            <p:cNvGrpSpPr/>
            <p:nvPr/>
          </p:nvGrpSpPr>
          <p:grpSpPr>
            <a:xfrm>
              <a:off x="4526795" y="5128026"/>
              <a:ext cx="2195910" cy="908538"/>
              <a:chOff x="3596587" y="4927059"/>
              <a:chExt cx="2195910" cy="908538"/>
            </a:xfrm>
          </p:grpSpPr>
          <p:sp>
            <p:nvSpPr>
              <p:cNvPr id="15" name="íšḷîďê"/>
              <p:cNvSpPr/>
              <p:nvPr/>
            </p:nvSpPr>
            <p:spPr bwMode="auto">
              <a:xfrm>
                <a:off x="3596587" y="5278198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en-US" altLang="zh-CN" sz="1000" dirty="0"/>
                </a:br>
                <a:r>
                  <a:rPr lang="zh-CN" altLang="en-US" sz="1000" dirty="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16" name="iṥḷïďè"/>
              <p:cNvSpPr txBox="1"/>
              <p:nvPr/>
            </p:nvSpPr>
            <p:spPr bwMode="auto">
              <a:xfrm>
                <a:off x="3596587" y="4927059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2" name="ïšľíḓè"/>
            <p:cNvGrpSpPr/>
            <p:nvPr/>
          </p:nvGrpSpPr>
          <p:grpSpPr>
            <a:xfrm>
              <a:off x="8472264" y="4671690"/>
              <a:ext cx="2195910" cy="908538"/>
              <a:chOff x="3596587" y="4927059"/>
              <a:chExt cx="2195910" cy="908538"/>
            </a:xfrm>
          </p:grpSpPr>
          <p:sp>
            <p:nvSpPr>
              <p:cNvPr id="13" name="ïśľiḍè"/>
              <p:cNvSpPr/>
              <p:nvPr/>
            </p:nvSpPr>
            <p:spPr bwMode="auto">
              <a:xfrm>
                <a:off x="3596587" y="5278198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en-US" altLang="zh-CN" sz="1000" dirty="0"/>
                </a:br>
                <a:r>
                  <a:rPr lang="zh-CN" altLang="en-US" sz="1000" dirty="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14" name="íšľídè"/>
              <p:cNvSpPr txBox="1"/>
              <p:nvPr/>
            </p:nvSpPr>
            <p:spPr bwMode="auto">
              <a:xfrm>
                <a:off x="3596587" y="4927059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3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30" name="组合 29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35" name="菱形 34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33" name="菱形 32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菱形 33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1e73a02-35d2-40ef-bcb4-72672a22010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59941" y="753118"/>
            <a:ext cx="9872118" cy="5351764"/>
            <a:chOff x="940741" y="753118"/>
            <a:chExt cx="9872118" cy="5351764"/>
          </a:xfrm>
        </p:grpSpPr>
        <p:sp>
          <p:nvSpPr>
            <p:cNvPr id="4" name="iṩļiḑé"/>
            <p:cNvSpPr/>
            <p:nvPr/>
          </p:nvSpPr>
          <p:spPr bwMode="auto">
            <a:xfrm>
              <a:off x="5879976" y="753118"/>
              <a:ext cx="4932883" cy="5351764"/>
            </a:xfrm>
            <a:custGeom>
              <a:avLst/>
              <a:gdLst>
                <a:gd name="T0" fmla="*/ 357 w 860"/>
                <a:gd name="T1" fmla="*/ 772 h 934"/>
                <a:gd name="T2" fmla="*/ 326 w 860"/>
                <a:gd name="T3" fmla="*/ 787 h 934"/>
                <a:gd name="T4" fmla="*/ 292 w 860"/>
                <a:gd name="T5" fmla="*/ 821 h 934"/>
                <a:gd name="T6" fmla="*/ 282 w 860"/>
                <a:gd name="T7" fmla="*/ 848 h 934"/>
                <a:gd name="T8" fmla="*/ 245 w 860"/>
                <a:gd name="T9" fmla="*/ 891 h 934"/>
                <a:gd name="T10" fmla="*/ 239 w 860"/>
                <a:gd name="T11" fmla="*/ 922 h 934"/>
                <a:gd name="T12" fmla="*/ 236 w 860"/>
                <a:gd name="T13" fmla="*/ 918 h 934"/>
                <a:gd name="T14" fmla="*/ 228 w 860"/>
                <a:gd name="T15" fmla="*/ 905 h 934"/>
                <a:gd name="T16" fmla="*/ 224 w 860"/>
                <a:gd name="T17" fmla="*/ 876 h 934"/>
                <a:gd name="T18" fmla="*/ 226 w 860"/>
                <a:gd name="T19" fmla="*/ 844 h 934"/>
                <a:gd name="T20" fmla="*/ 216 w 860"/>
                <a:gd name="T21" fmla="*/ 876 h 934"/>
                <a:gd name="T22" fmla="*/ 212 w 860"/>
                <a:gd name="T23" fmla="*/ 891 h 934"/>
                <a:gd name="T24" fmla="*/ 179 w 860"/>
                <a:gd name="T25" fmla="*/ 923 h 934"/>
                <a:gd name="T26" fmla="*/ 187 w 860"/>
                <a:gd name="T27" fmla="*/ 866 h 934"/>
                <a:gd name="T28" fmla="*/ 205 w 860"/>
                <a:gd name="T29" fmla="*/ 813 h 934"/>
                <a:gd name="T30" fmla="*/ 188 w 860"/>
                <a:gd name="T31" fmla="*/ 832 h 934"/>
                <a:gd name="T32" fmla="*/ 183 w 860"/>
                <a:gd name="T33" fmla="*/ 849 h 934"/>
                <a:gd name="T34" fmla="*/ 235 w 860"/>
                <a:gd name="T35" fmla="*/ 713 h 934"/>
                <a:gd name="T36" fmla="*/ 219 w 860"/>
                <a:gd name="T37" fmla="*/ 723 h 934"/>
                <a:gd name="T38" fmla="*/ 217 w 860"/>
                <a:gd name="T39" fmla="*/ 675 h 934"/>
                <a:gd name="T40" fmla="*/ 226 w 860"/>
                <a:gd name="T41" fmla="*/ 654 h 934"/>
                <a:gd name="T42" fmla="*/ 240 w 860"/>
                <a:gd name="T43" fmla="*/ 616 h 934"/>
                <a:gd name="T44" fmla="*/ 229 w 860"/>
                <a:gd name="T45" fmla="*/ 584 h 934"/>
                <a:gd name="T46" fmla="*/ 208 w 860"/>
                <a:gd name="T47" fmla="*/ 590 h 934"/>
                <a:gd name="T48" fmla="*/ 174 w 860"/>
                <a:gd name="T49" fmla="*/ 636 h 934"/>
                <a:gd name="T50" fmla="*/ 130 w 860"/>
                <a:gd name="T51" fmla="*/ 676 h 934"/>
                <a:gd name="T52" fmla="*/ 132 w 860"/>
                <a:gd name="T53" fmla="*/ 665 h 934"/>
                <a:gd name="T54" fmla="*/ 106 w 860"/>
                <a:gd name="T55" fmla="*/ 682 h 934"/>
                <a:gd name="T56" fmla="*/ 72 w 860"/>
                <a:gd name="T57" fmla="*/ 735 h 934"/>
                <a:gd name="T58" fmla="*/ 29 w 860"/>
                <a:gd name="T59" fmla="*/ 822 h 934"/>
                <a:gd name="T60" fmla="*/ 17 w 860"/>
                <a:gd name="T61" fmla="*/ 876 h 934"/>
                <a:gd name="T62" fmla="*/ 0 w 860"/>
                <a:gd name="T63" fmla="*/ 929 h 934"/>
                <a:gd name="T64" fmla="*/ 54 w 860"/>
                <a:gd name="T65" fmla="*/ 694 h 934"/>
                <a:gd name="T66" fmla="*/ 145 w 860"/>
                <a:gd name="T67" fmla="*/ 487 h 934"/>
                <a:gd name="T68" fmla="*/ 163 w 860"/>
                <a:gd name="T69" fmla="*/ 431 h 934"/>
                <a:gd name="T70" fmla="*/ 219 w 860"/>
                <a:gd name="T71" fmla="*/ 302 h 934"/>
                <a:gd name="T72" fmla="*/ 376 w 860"/>
                <a:gd name="T73" fmla="*/ 166 h 934"/>
                <a:gd name="T74" fmla="*/ 392 w 860"/>
                <a:gd name="T75" fmla="*/ 144 h 934"/>
                <a:gd name="T76" fmla="*/ 416 w 860"/>
                <a:gd name="T77" fmla="*/ 144 h 934"/>
                <a:gd name="T78" fmla="*/ 459 w 860"/>
                <a:gd name="T79" fmla="*/ 112 h 934"/>
                <a:gd name="T80" fmla="*/ 489 w 860"/>
                <a:gd name="T81" fmla="*/ 94 h 934"/>
                <a:gd name="T82" fmla="*/ 496 w 860"/>
                <a:gd name="T83" fmla="*/ 88 h 934"/>
                <a:gd name="T84" fmla="*/ 520 w 860"/>
                <a:gd name="T85" fmla="*/ 62 h 934"/>
                <a:gd name="T86" fmla="*/ 590 w 860"/>
                <a:gd name="T87" fmla="*/ 22 h 934"/>
                <a:gd name="T88" fmla="*/ 655 w 860"/>
                <a:gd name="T89" fmla="*/ 32 h 934"/>
                <a:gd name="T90" fmla="*/ 766 w 860"/>
                <a:gd name="T91" fmla="*/ 43 h 934"/>
                <a:gd name="T92" fmla="*/ 778 w 860"/>
                <a:gd name="T93" fmla="*/ 48 h 934"/>
                <a:gd name="T94" fmla="*/ 780 w 860"/>
                <a:gd name="T95" fmla="*/ 49 h 934"/>
                <a:gd name="T96" fmla="*/ 794 w 860"/>
                <a:gd name="T97" fmla="*/ 69 h 934"/>
                <a:gd name="T98" fmla="*/ 769 w 860"/>
                <a:gd name="T99" fmla="*/ 146 h 934"/>
                <a:gd name="T100" fmla="*/ 781 w 860"/>
                <a:gd name="T101" fmla="*/ 212 h 934"/>
                <a:gd name="T102" fmla="*/ 802 w 860"/>
                <a:gd name="T103" fmla="*/ 227 h 934"/>
                <a:gd name="T104" fmla="*/ 853 w 860"/>
                <a:gd name="T105" fmla="*/ 250 h 934"/>
                <a:gd name="T106" fmla="*/ 848 w 860"/>
                <a:gd name="T107" fmla="*/ 329 h 934"/>
                <a:gd name="T108" fmla="*/ 692 w 860"/>
                <a:gd name="T109" fmla="*/ 458 h 934"/>
                <a:gd name="T110" fmla="*/ 574 w 860"/>
                <a:gd name="T111" fmla="*/ 519 h 934"/>
                <a:gd name="T112" fmla="*/ 437 w 860"/>
                <a:gd name="T113" fmla="*/ 663 h 934"/>
                <a:gd name="T114" fmla="*/ 385 w 860"/>
                <a:gd name="T115" fmla="*/ 72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0" h="934">
                  <a:moveTo>
                    <a:pt x="367" y="757"/>
                  </a:moveTo>
                  <a:cubicBezTo>
                    <a:pt x="364" y="763"/>
                    <a:pt x="361" y="768"/>
                    <a:pt x="357" y="772"/>
                  </a:cubicBezTo>
                  <a:cubicBezTo>
                    <a:pt x="354" y="776"/>
                    <a:pt x="351" y="779"/>
                    <a:pt x="348" y="779"/>
                  </a:cubicBezTo>
                  <a:cubicBezTo>
                    <a:pt x="341" y="781"/>
                    <a:pt x="333" y="783"/>
                    <a:pt x="326" y="787"/>
                  </a:cubicBezTo>
                  <a:cubicBezTo>
                    <a:pt x="319" y="791"/>
                    <a:pt x="313" y="795"/>
                    <a:pt x="307" y="801"/>
                  </a:cubicBezTo>
                  <a:cubicBezTo>
                    <a:pt x="301" y="806"/>
                    <a:pt x="296" y="813"/>
                    <a:pt x="292" y="821"/>
                  </a:cubicBezTo>
                  <a:cubicBezTo>
                    <a:pt x="290" y="825"/>
                    <a:pt x="288" y="829"/>
                    <a:pt x="286" y="833"/>
                  </a:cubicBezTo>
                  <a:cubicBezTo>
                    <a:pt x="284" y="838"/>
                    <a:pt x="283" y="843"/>
                    <a:pt x="282" y="848"/>
                  </a:cubicBezTo>
                  <a:cubicBezTo>
                    <a:pt x="273" y="843"/>
                    <a:pt x="266" y="848"/>
                    <a:pt x="259" y="853"/>
                  </a:cubicBezTo>
                  <a:cubicBezTo>
                    <a:pt x="253" y="863"/>
                    <a:pt x="249" y="877"/>
                    <a:pt x="245" y="891"/>
                  </a:cubicBezTo>
                  <a:cubicBezTo>
                    <a:pt x="243" y="898"/>
                    <a:pt x="242" y="905"/>
                    <a:pt x="241" y="912"/>
                  </a:cubicBezTo>
                  <a:cubicBezTo>
                    <a:pt x="240" y="916"/>
                    <a:pt x="239" y="919"/>
                    <a:pt x="239" y="922"/>
                  </a:cubicBezTo>
                  <a:cubicBezTo>
                    <a:pt x="238" y="926"/>
                    <a:pt x="237" y="929"/>
                    <a:pt x="237" y="932"/>
                  </a:cubicBezTo>
                  <a:cubicBezTo>
                    <a:pt x="236" y="927"/>
                    <a:pt x="235" y="922"/>
                    <a:pt x="236" y="918"/>
                  </a:cubicBezTo>
                  <a:cubicBezTo>
                    <a:pt x="236" y="914"/>
                    <a:pt x="237" y="910"/>
                    <a:pt x="238" y="906"/>
                  </a:cubicBezTo>
                  <a:cubicBezTo>
                    <a:pt x="237" y="900"/>
                    <a:pt x="233" y="903"/>
                    <a:pt x="228" y="905"/>
                  </a:cubicBezTo>
                  <a:cubicBezTo>
                    <a:pt x="224" y="907"/>
                    <a:pt x="220" y="910"/>
                    <a:pt x="218" y="905"/>
                  </a:cubicBezTo>
                  <a:cubicBezTo>
                    <a:pt x="218" y="896"/>
                    <a:pt x="221" y="885"/>
                    <a:pt x="224" y="876"/>
                  </a:cubicBezTo>
                  <a:cubicBezTo>
                    <a:pt x="228" y="866"/>
                    <a:pt x="232" y="856"/>
                    <a:pt x="235" y="848"/>
                  </a:cubicBezTo>
                  <a:cubicBezTo>
                    <a:pt x="226" y="844"/>
                    <a:pt x="226" y="844"/>
                    <a:pt x="226" y="844"/>
                  </a:cubicBezTo>
                  <a:cubicBezTo>
                    <a:pt x="224" y="850"/>
                    <a:pt x="222" y="855"/>
                    <a:pt x="220" y="860"/>
                  </a:cubicBezTo>
                  <a:cubicBezTo>
                    <a:pt x="219" y="866"/>
                    <a:pt x="217" y="871"/>
                    <a:pt x="216" y="876"/>
                  </a:cubicBezTo>
                  <a:cubicBezTo>
                    <a:pt x="215" y="878"/>
                    <a:pt x="215" y="881"/>
                    <a:pt x="214" y="883"/>
                  </a:cubicBezTo>
                  <a:cubicBezTo>
                    <a:pt x="213" y="886"/>
                    <a:pt x="212" y="889"/>
                    <a:pt x="212" y="891"/>
                  </a:cubicBezTo>
                  <a:cubicBezTo>
                    <a:pt x="210" y="897"/>
                    <a:pt x="209" y="902"/>
                    <a:pt x="207" y="909"/>
                  </a:cubicBezTo>
                  <a:cubicBezTo>
                    <a:pt x="197" y="931"/>
                    <a:pt x="182" y="934"/>
                    <a:pt x="179" y="923"/>
                  </a:cubicBezTo>
                  <a:cubicBezTo>
                    <a:pt x="179" y="914"/>
                    <a:pt x="180" y="904"/>
                    <a:pt x="181" y="894"/>
                  </a:cubicBezTo>
                  <a:cubicBezTo>
                    <a:pt x="182" y="885"/>
                    <a:pt x="185" y="875"/>
                    <a:pt x="187" y="866"/>
                  </a:cubicBezTo>
                  <a:cubicBezTo>
                    <a:pt x="190" y="856"/>
                    <a:pt x="193" y="847"/>
                    <a:pt x="196" y="838"/>
                  </a:cubicBezTo>
                  <a:cubicBezTo>
                    <a:pt x="199" y="829"/>
                    <a:pt x="202" y="821"/>
                    <a:pt x="205" y="813"/>
                  </a:cubicBezTo>
                  <a:cubicBezTo>
                    <a:pt x="202" y="821"/>
                    <a:pt x="198" y="818"/>
                    <a:pt x="193" y="816"/>
                  </a:cubicBezTo>
                  <a:cubicBezTo>
                    <a:pt x="192" y="820"/>
                    <a:pt x="190" y="826"/>
                    <a:pt x="188" y="832"/>
                  </a:cubicBezTo>
                  <a:cubicBezTo>
                    <a:pt x="187" y="835"/>
                    <a:pt x="186" y="839"/>
                    <a:pt x="185" y="841"/>
                  </a:cubicBezTo>
                  <a:cubicBezTo>
                    <a:pt x="184" y="844"/>
                    <a:pt x="184" y="847"/>
                    <a:pt x="183" y="849"/>
                  </a:cubicBezTo>
                  <a:cubicBezTo>
                    <a:pt x="190" y="824"/>
                    <a:pt x="198" y="801"/>
                    <a:pt x="206" y="780"/>
                  </a:cubicBezTo>
                  <a:cubicBezTo>
                    <a:pt x="215" y="758"/>
                    <a:pt x="224" y="736"/>
                    <a:pt x="235" y="713"/>
                  </a:cubicBezTo>
                  <a:cubicBezTo>
                    <a:pt x="226" y="707"/>
                    <a:pt x="226" y="707"/>
                    <a:pt x="226" y="707"/>
                  </a:cubicBezTo>
                  <a:cubicBezTo>
                    <a:pt x="219" y="723"/>
                    <a:pt x="219" y="723"/>
                    <a:pt x="219" y="723"/>
                  </a:cubicBezTo>
                  <a:cubicBezTo>
                    <a:pt x="215" y="720"/>
                    <a:pt x="206" y="715"/>
                    <a:pt x="202" y="712"/>
                  </a:cubicBezTo>
                  <a:cubicBezTo>
                    <a:pt x="206" y="701"/>
                    <a:pt x="211" y="688"/>
                    <a:pt x="217" y="675"/>
                  </a:cubicBezTo>
                  <a:cubicBezTo>
                    <a:pt x="218" y="671"/>
                    <a:pt x="220" y="668"/>
                    <a:pt x="221" y="664"/>
                  </a:cubicBezTo>
                  <a:cubicBezTo>
                    <a:pt x="223" y="661"/>
                    <a:pt x="224" y="657"/>
                    <a:pt x="226" y="654"/>
                  </a:cubicBezTo>
                  <a:cubicBezTo>
                    <a:pt x="229" y="647"/>
                    <a:pt x="232" y="640"/>
                    <a:pt x="234" y="634"/>
                  </a:cubicBezTo>
                  <a:cubicBezTo>
                    <a:pt x="237" y="628"/>
                    <a:pt x="239" y="621"/>
                    <a:pt x="240" y="616"/>
                  </a:cubicBezTo>
                  <a:cubicBezTo>
                    <a:pt x="242" y="610"/>
                    <a:pt x="242" y="605"/>
                    <a:pt x="242" y="601"/>
                  </a:cubicBezTo>
                  <a:cubicBezTo>
                    <a:pt x="242" y="592"/>
                    <a:pt x="238" y="585"/>
                    <a:pt x="229" y="584"/>
                  </a:cubicBezTo>
                  <a:cubicBezTo>
                    <a:pt x="220" y="599"/>
                    <a:pt x="220" y="599"/>
                    <a:pt x="220" y="599"/>
                  </a:cubicBezTo>
                  <a:cubicBezTo>
                    <a:pt x="216" y="596"/>
                    <a:pt x="208" y="590"/>
                    <a:pt x="208" y="590"/>
                  </a:cubicBezTo>
                  <a:cubicBezTo>
                    <a:pt x="203" y="597"/>
                    <a:pt x="197" y="604"/>
                    <a:pt x="191" y="612"/>
                  </a:cubicBezTo>
                  <a:cubicBezTo>
                    <a:pt x="186" y="619"/>
                    <a:pt x="180" y="628"/>
                    <a:pt x="174" y="636"/>
                  </a:cubicBezTo>
                  <a:cubicBezTo>
                    <a:pt x="163" y="652"/>
                    <a:pt x="153" y="669"/>
                    <a:pt x="143" y="684"/>
                  </a:cubicBezTo>
                  <a:cubicBezTo>
                    <a:pt x="143" y="684"/>
                    <a:pt x="135" y="679"/>
                    <a:pt x="130" y="676"/>
                  </a:cubicBezTo>
                  <a:cubicBezTo>
                    <a:pt x="134" y="667"/>
                    <a:pt x="138" y="659"/>
                    <a:pt x="142" y="651"/>
                  </a:cubicBezTo>
                  <a:cubicBezTo>
                    <a:pt x="139" y="657"/>
                    <a:pt x="136" y="662"/>
                    <a:pt x="132" y="665"/>
                  </a:cubicBezTo>
                  <a:cubicBezTo>
                    <a:pt x="129" y="669"/>
                    <a:pt x="126" y="672"/>
                    <a:pt x="123" y="673"/>
                  </a:cubicBezTo>
                  <a:cubicBezTo>
                    <a:pt x="116" y="677"/>
                    <a:pt x="110" y="679"/>
                    <a:pt x="106" y="682"/>
                  </a:cubicBezTo>
                  <a:cubicBezTo>
                    <a:pt x="99" y="686"/>
                    <a:pt x="93" y="692"/>
                    <a:pt x="87" y="702"/>
                  </a:cubicBezTo>
                  <a:cubicBezTo>
                    <a:pt x="82" y="711"/>
                    <a:pt x="76" y="722"/>
                    <a:pt x="72" y="735"/>
                  </a:cubicBezTo>
                  <a:cubicBezTo>
                    <a:pt x="62" y="761"/>
                    <a:pt x="54" y="791"/>
                    <a:pt x="45" y="819"/>
                  </a:cubicBezTo>
                  <a:cubicBezTo>
                    <a:pt x="42" y="828"/>
                    <a:pt x="33" y="824"/>
                    <a:pt x="29" y="822"/>
                  </a:cubicBezTo>
                  <a:cubicBezTo>
                    <a:pt x="28" y="832"/>
                    <a:pt x="26" y="841"/>
                    <a:pt x="24" y="850"/>
                  </a:cubicBezTo>
                  <a:cubicBezTo>
                    <a:pt x="22" y="859"/>
                    <a:pt x="19" y="867"/>
                    <a:pt x="17" y="876"/>
                  </a:cubicBezTo>
                  <a:cubicBezTo>
                    <a:pt x="14" y="884"/>
                    <a:pt x="11" y="892"/>
                    <a:pt x="8" y="901"/>
                  </a:cubicBezTo>
                  <a:cubicBezTo>
                    <a:pt x="6" y="910"/>
                    <a:pt x="3" y="919"/>
                    <a:pt x="0" y="929"/>
                  </a:cubicBezTo>
                  <a:cubicBezTo>
                    <a:pt x="2" y="886"/>
                    <a:pt x="8" y="844"/>
                    <a:pt x="18" y="805"/>
                  </a:cubicBezTo>
                  <a:cubicBezTo>
                    <a:pt x="27" y="766"/>
                    <a:pt x="40" y="729"/>
                    <a:pt x="54" y="694"/>
                  </a:cubicBezTo>
                  <a:cubicBezTo>
                    <a:pt x="68" y="658"/>
                    <a:pt x="84" y="624"/>
                    <a:pt x="100" y="590"/>
                  </a:cubicBezTo>
                  <a:cubicBezTo>
                    <a:pt x="115" y="556"/>
                    <a:pt x="131" y="522"/>
                    <a:pt x="145" y="487"/>
                  </a:cubicBezTo>
                  <a:cubicBezTo>
                    <a:pt x="155" y="471"/>
                    <a:pt x="138" y="469"/>
                    <a:pt x="148" y="454"/>
                  </a:cubicBezTo>
                  <a:cubicBezTo>
                    <a:pt x="153" y="446"/>
                    <a:pt x="158" y="439"/>
                    <a:pt x="163" y="431"/>
                  </a:cubicBezTo>
                  <a:cubicBezTo>
                    <a:pt x="150" y="432"/>
                    <a:pt x="147" y="418"/>
                    <a:pt x="152" y="411"/>
                  </a:cubicBezTo>
                  <a:cubicBezTo>
                    <a:pt x="171" y="373"/>
                    <a:pt x="194" y="335"/>
                    <a:pt x="219" y="302"/>
                  </a:cubicBezTo>
                  <a:cubicBezTo>
                    <a:pt x="245" y="269"/>
                    <a:pt x="274" y="241"/>
                    <a:pt x="306" y="222"/>
                  </a:cubicBezTo>
                  <a:cubicBezTo>
                    <a:pt x="328" y="206"/>
                    <a:pt x="351" y="191"/>
                    <a:pt x="376" y="166"/>
                  </a:cubicBezTo>
                  <a:cubicBezTo>
                    <a:pt x="373" y="163"/>
                    <a:pt x="373" y="163"/>
                    <a:pt x="369" y="159"/>
                  </a:cubicBezTo>
                  <a:cubicBezTo>
                    <a:pt x="376" y="166"/>
                    <a:pt x="382" y="147"/>
                    <a:pt x="392" y="144"/>
                  </a:cubicBezTo>
                  <a:cubicBezTo>
                    <a:pt x="396" y="148"/>
                    <a:pt x="396" y="148"/>
                    <a:pt x="399" y="152"/>
                  </a:cubicBezTo>
                  <a:cubicBezTo>
                    <a:pt x="403" y="156"/>
                    <a:pt x="409" y="150"/>
                    <a:pt x="416" y="144"/>
                  </a:cubicBezTo>
                  <a:cubicBezTo>
                    <a:pt x="419" y="147"/>
                    <a:pt x="419" y="147"/>
                    <a:pt x="423" y="151"/>
                  </a:cubicBezTo>
                  <a:cubicBezTo>
                    <a:pt x="432" y="136"/>
                    <a:pt x="453" y="132"/>
                    <a:pt x="459" y="112"/>
                  </a:cubicBezTo>
                  <a:cubicBezTo>
                    <a:pt x="462" y="116"/>
                    <a:pt x="462" y="116"/>
                    <a:pt x="466" y="120"/>
                  </a:cubicBezTo>
                  <a:cubicBezTo>
                    <a:pt x="469" y="111"/>
                    <a:pt x="489" y="107"/>
                    <a:pt x="489" y="94"/>
                  </a:cubicBezTo>
                  <a:cubicBezTo>
                    <a:pt x="493" y="97"/>
                    <a:pt x="493" y="97"/>
                    <a:pt x="496" y="101"/>
                  </a:cubicBezTo>
                  <a:cubicBezTo>
                    <a:pt x="493" y="97"/>
                    <a:pt x="489" y="94"/>
                    <a:pt x="496" y="88"/>
                  </a:cubicBezTo>
                  <a:cubicBezTo>
                    <a:pt x="506" y="80"/>
                    <a:pt x="512" y="73"/>
                    <a:pt x="516" y="69"/>
                  </a:cubicBezTo>
                  <a:cubicBezTo>
                    <a:pt x="519" y="64"/>
                    <a:pt x="520" y="62"/>
                    <a:pt x="520" y="62"/>
                  </a:cubicBezTo>
                  <a:cubicBezTo>
                    <a:pt x="530" y="54"/>
                    <a:pt x="547" y="43"/>
                    <a:pt x="561" y="34"/>
                  </a:cubicBezTo>
                  <a:cubicBezTo>
                    <a:pt x="576" y="26"/>
                    <a:pt x="588" y="20"/>
                    <a:pt x="590" y="22"/>
                  </a:cubicBezTo>
                  <a:cubicBezTo>
                    <a:pt x="601" y="7"/>
                    <a:pt x="618" y="14"/>
                    <a:pt x="629" y="0"/>
                  </a:cubicBezTo>
                  <a:cubicBezTo>
                    <a:pt x="639" y="12"/>
                    <a:pt x="634" y="34"/>
                    <a:pt x="655" y="32"/>
                  </a:cubicBezTo>
                  <a:cubicBezTo>
                    <a:pt x="674" y="28"/>
                    <a:pt x="712" y="30"/>
                    <a:pt x="744" y="37"/>
                  </a:cubicBezTo>
                  <a:cubicBezTo>
                    <a:pt x="752" y="39"/>
                    <a:pt x="759" y="41"/>
                    <a:pt x="766" y="43"/>
                  </a:cubicBezTo>
                  <a:cubicBezTo>
                    <a:pt x="770" y="45"/>
                    <a:pt x="773" y="46"/>
                    <a:pt x="776" y="47"/>
                  </a:cubicBezTo>
                  <a:cubicBezTo>
                    <a:pt x="777" y="47"/>
                    <a:pt x="777" y="48"/>
                    <a:pt x="778" y="48"/>
                  </a:cubicBezTo>
                  <a:cubicBezTo>
                    <a:pt x="778" y="48"/>
                    <a:pt x="779" y="48"/>
                    <a:pt x="779" y="48"/>
                  </a:cubicBezTo>
                  <a:cubicBezTo>
                    <a:pt x="779" y="49"/>
                    <a:pt x="780" y="49"/>
                    <a:pt x="780" y="49"/>
                  </a:cubicBezTo>
                  <a:cubicBezTo>
                    <a:pt x="781" y="50"/>
                    <a:pt x="783" y="50"/>
                    <a:pt x="784" y="51"/>
                  </a:cubicBezTo>
                  <a:cubicBezTo>
                    <a:pt x="793" y="57"/>
                    <a:pt x="798" y="63"/>
                    <a:pt x="794" y="69"/>
                  </a:cubicBezTo>
                  <a:cubicBezTo>
                    <a:pt x="793" y="75"/>
                    <a:pt x="787" y="91"/>
                    <a:pt x="781" y="107"/>
                  </a:cubicBezTo>
                  <a:cubicBezTo>
                    <a:pt x="775" y="123"/>
                    <a:pt x="770" y="140"/>
                    <a:pt x="769" y="146"/>
                  </a:cubicBezTo>
                  <a:cubicBezTo>
                    <a:pt x="766" y="148"/>
                    <a:pt x="766" y="161"/>
                    <a:pt x="768" y="175"/>
                  </a:cubicBezTo>
                  <a:cubicBezTo>
                    <a:pt x="770" y="189"/>
                    <a:pt x="775" y="205"/>
                    <a:pt x="781" y="212"/>
                  </a:cubicBezTo>
                  <a:cubicBezTo>
                    <a:pt x="775" y="217"/>
                    <a:pt x="768" y="222"/>
                    <a:pt x="772" y="226"/>
                  </a:cubicBezTo>
                  <a:cubicBezTo>
                    <a:pt x="778" y="234"/>
                    <a:pt x="790" y="232"/>
                    <a:pt x="802" y="227"/>
                  </a:cubicBezTo>
                  <a:cubicBezTo>
                    <a:pt x="813" y="223"/>
                    <a:pt x="826" y="216"/>
                    <a:pt x="834" y="213"/>
                  </a:cubicBezTo>
                  <a:cubicBezTo>
                    <a:pt x="847" y="217"/>
                    <a:pt x="853" y="238"/>
                    <a:pt x="853" y="250"/>
                  </a:cubicBezTo>
                  <a:cubicBezTo>
                    <a:pt x="853" y="250"/>
                    <a:pt x="857" y="264"/>
                    <a:pt x="859" y="281"/>
                  </a:cubicBezTo>
                  <a:cubicBezTo>
                    <a:pt x="860" y="298"/>
                    <a:pt x="859" y="318"/>
                    <a:pt x="848" y="329"/>
                  </a:cubicBezTo>
                  <a:cubicBezTo>
                    <a:pt x="826" y="352"/>
                    <a:pt x="801" y="376"/>
                    <a:pt x="774" y="398"/>
                  </a:cubicBezTo>
                  <a:cubicBezTo>
                    <a:pt x="748" y="421"/>
                    <a:pt x="720" y="442"/>
                    <a:pt x="692" y="458"/>
                  </a:cubicBezTo>
                  <a:cubicBezTo>
                    <a:pt x="683" y="459"/>
                    <a:pt x="664" y="462"/>
                    <a:pt x="655" y="464"/>
                  </a:cubicBezTo>
                  <a:cubicBezTo>
                    <a:pt x="627" y="479"/>
                    <a:pt x="600" y="498"/>
                    <a:pt x="574" y="519"/>
                  </a:cubicBezTo>
                  <a:cubicBezTo>
                    <a:pt x="549" y="540"/>
                    <a:pt x="525" y="563"/>
                    <a:pt x="502" y="587"/>
                  </a:cubicBezTo>
                  <a:cubicBezTo>
                    <a:pt x="479" y="612"/>
                    <a:pt x="458" y="637"/>
                    <a:pt x="437" y="663"/>
                  </a:cubicBezTo>
                  <a:cubicBezTo>
                    <a:pt x="416" y="689"/>
                    <a:pt x="395" y="715"/>
                    <a:pt x="374" y="740"/>
                  </a:cubicBezTo>
                  <a:cubicBezTo>
                    <a:pt x="378" y="734"/>
                    <a:pt x="381" y="727"/>
                    <a:pt x="385" y="720"/>
                  </a:cubicBezTo>
                  <a:cubicBezTo>
                    <a:pt x="379" y="730"/>
                    <a:pt x="373" y="745"/>
                    <a:pt x="367" y="757"/>
                  </a:cubicBezTo>
                  <a:close/>
                </a:path>
              </a:pathLst>
            </a:custGeom>
            <a:blipFill dpi="0"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0000" r="-10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îṩļíḓe"/>
            <p:cNvGrpSpPr/>
            <p:nvPr/>
          </p:nvGrpSpPr>
          <p:grpSpPr>
            <a:xfrm>
              <a:off x="940741" y="2186632"/>
              <a:ext cx="5155259" cy="2484737"/>
              <a:chOff x="1055440" y="2384884"/>
              <a:chExt cx="5155259" cy="2484737"/>
            </a:xfrm>
          </p:grpSpPr>
          <p:grpSp>
            <p:nvGrpSpPr>
              <p:cNvPr id="6" name="íS1iďé"/>
              <p:cNvGrpSpPr/>
              <p:nvPr/>
            </p:nvGrpSpPr>
            <p:grpSpPr>
              <a:xfrm>
                <a:off x="1055440" y="2384884"/>
                <a:ext cx="5144231" cy="700515"/>
                <a:chOff x="5403632" y="1998273"/>
                <a:chExt cx="5144231" cy="700515"/>
              </a:xfrm>
            </p:grpSpPr>
            <p:grpSp>
              <p:nvGrpSpPr>
                <p:cNvPr id="21" name="iṧ1îdê"/>
                <p:cNvGrpSpPr/>
                <p:nvPr/>
              </p:nvGrpSpPr>
              <p:grpSpPr>
                <a:xfrm>
                  <a:off x="5403632" y="2028913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25" name="iṣḻïḍè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ŝľíḍè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îś1íḍe"/>
                <p:cNvGrpSpPr/>
                <p:nvPr/>
              </p:nvGrpSpPr>
              <p:grpSpPr>
                <a:xfrm>
                  <a:off x="5802845" y="1998273"/>
                  <a:ext cx="4745018" cy="700515"/>
                  <a:chOff x="6729846" y="3935367"/>
                  <a:chExt cx="4745018" cy="700515"/>
                </a:xfrm>
              </p:grpSpPr>
              <p:sp>
                <p:nvSpPr>
                  <p:cNvPr id="23" name="ïś1îḋê"/>
                  <p:cNvSpPr/>
                  <p:nvPr/>
                </p:nvSpPr>
                <p:spPr>
                  <a:xfrm>
                    <a:off x="6729846" y="3935367"/>
                    <a:ext cx="4745018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sz="1400" b="1">
                        <a:solidFill>
                          <a:schemeClr val="accent1"/>
                        </a:solidFill>
                      </a:rPr>
                      <a:t>标题文本预设</a:t>
                    </a:r>
                    <a:endParaRPr lang="zh-CN" altLang="en-US" sz="1400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is1ïḓ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5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05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íSḷíde"/>
              <p:cNvGrpSpPr/>
              <p:nvPr/>
            </p:nvGrpSpPr>
            <p:grpSpPr>
              <a:xfrm>
                <a:off x="1055440" y="3276995"/>
                <a:ext cx="5155259" cy="700515"/>
                <a:chOff x="5403632" y="2988092"/>
                <a:chExt cx="5155259" cy="700515"/>
              </a:xfrm>
            </p:grpSpPr>
            <p:grpSp>
              <p:nvGrpSpPr>
                <p:cNvPr id="15" name="ïŝľíďé"/>
                <p:cNvGrpSpPr/>
                <p:nvPr/>
              </p:nvGrpSpPr>
              <p:grpSpPr>
                <a:xfrm>
                  <a:off x="5403632" y="3066578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19" name="íŝ1íḍè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0" name="îS1íḋé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6" name="ïşļîďè"/>
                <p:cNvGrpSpPr/>
                <p:nvPr/>
              </p:nvGrpSpPr>
              <p:grpSpPr>
                <a:xfrm>
                  <a:off x="5813873" y="2988092"/>
                  <a:ext cx="4745018" cy="700515"/>
                  <a:chOff x="6729846" y="3935367"/>
                  <a:chExt cx="4745018" cy="700515"/>
                </a:xfrm>
              </p:grpSpPr>
              <p:sp>
                <p:nvSpPr>
                  <p:cNvPr id="17" name="íṩ1îḍé"/>
                  <p:cNvSpPr/>
                  <p:nvPr/>
                </p:nvSpPr>
                <p:spPr>
                  <a:xfrm>
                    <a:off x="6729846" y="3935367"/>
                    <a:ext cx="4745018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sz="1400" b="1">
                        <a:solidFill>
                          <a:schemeClr val="accent2"/>
                        </a:solidFill>
                      </a:rPr>
                      <a:t>标题文本预设</a:t>
                    </a:r>
                    <a:endParaRPr lang="zh-CN" altLang="en-US" sz="1400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iṥļíḑ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5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05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8" name="îSlîdê"/>
              <p:cNvGrpSpPr/>
              <p:nvPr/>
            </p:nvGrpSpPr>
            <p:grpSpPr>
              <a:xfrm>
                <a:off x="1055440" y="4169106"/>
                <a:ext cx="5144231" cy="700515"/>
                <a:chOff x="5403632" y="4279235"/>
                <a:chExt cx="5144231" cy="700515"/>
              </a:xfrm>
            </p:grpSpPr>
            <p:grpSp>
              <p:nvGrpSpPr>
                <p:cNvPr id="9" name="íṥľiďê"/>
                <p:cNvGrpSpPr/>
                <p:nvPr/>
              </p:nvGrpSpPr>
              <p:grpSpPr>
                <a:xfrm>
                  <a:off x="5403632" y="4279235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13" name="íṣlîďè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4" name="íśḷiḍé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0" name="ïṡ1ídé"/>
                <p:cNvGrpSpPr/>
                <p:nvPr/>
              </p:nvGrpSpPr>
              <p:grpSpPr>
                <a:xfrm>
                  <a:off x="5802845" y="4279235"/>
                  <a:ext cx="4745018" cy="700515"/>
                  <a:chOff x="6729846" y="3935367"/>
                  <a:chExt cx="4745018" cy="700515"/>
                </a:xfrm>
              </p:grpSpPr>
              <p:sp>
                <p:nvSpPr>
                  <p:cNvPr id="11" name="í$liḓè"/>
                  <p:cNvSpPr/>
                  <p:nvPr/>
                </p:nvSpPr>
                <p:spPr>
                  <a:xfrm>
                    <a:off x="6729846" y="3935367"/>
                    <a:ext cx="4745018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sz="1400" b="1">
                        <a:solidFill>
                          <a:schemeClr val="accent3"/>
                        </a:solidFill>
                      </a:rPr>
                      <a:t>标题文本预设</a:t>
                    </a:r>
                    <a:endParaRPr lang="zh-CN" altLang="en-US" sz="1400" b="1"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2" name="íṩ1îd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5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05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7" name="组合 26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28" name="组合 27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33" name="菱形 32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菱形 33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31" name="菱形 30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菱形 31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876300" y="1360049"/>
            <a:ext cx="12727681" cy="4309354"/>
            <a:chOff x="-876300" y="-258317"/>
            <a:chExt cx="12727681" cy="4309354"/>
          </a:xfrm>
        </p:grpSpPr>
        <p:grpSp>
          <p:nvGrpSpPr>
            <p:cNvPr id="3" name="组合 2"/>
            <p:cNvGrpSpPr/>
            <p:nvPr/>
          </p:nvGrpSpPr>
          <p:grpSpPr>
            <a:xfrm rot="5400000">
              <a:off x="3332864" y="-4467481"/>
              <a:ext cx="4309354" cy="12727681"/>
              <a:chOff x="299681" y="-4705735"/>
              <a:chExt cx="6090899" cy="17989477"/>
            </a:xfrm>
          </p:grpSpPr>
          <p:sp>
            <p:nvSpPr>
              <p:cNvPr id="6" name="菱形 5"/>
              <p:cNvSpPr/>
              <p:nvPr/>
            </p:nvSpPr>
            <p:spPr>
              <a:xfrm>
                <a:off x="1985393" y="10806594"/>
                <a:ext cx="2477148" cy="2477148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299681" y="-4705735"/>
                <a:ext cx="6090899" cy="609089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317734" y="728563"/>
              <a:ext cx="275794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1" i="0" u="none" strike="noStrike" kern="1200" cap="none" spc="600" normalizeH="0" baseline="0" noProof="0" dirty="0" smtClean="0">
                  <a:ln>
                    <a:noFill/>
                  </a:ln>
                  <a:solidFill>
                    <a:srgbClr val="12171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04</a:t>
              </a:r>
              <a:endParaRPr kumimoji="0" lang="en-US" altLang="zh-CN" sz="16600" b="1" i="0" u="none" strike="noStrike" kern="1200" cap="none" spc="600" normalizeH="0" baseline="0" noProof="0" dirty="0">
                <a:ln>
                  <a:noFill/>
                </a:ln>
                <a:solidFill>
                  <a:srgbClr val="1217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599314" y="2552701"/>
            <a:ext cx="521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D6A21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请输入标题</a:t>
            </a:r>
            <a:endParaRPr kumimoji="0" lang="en-US" altLang="zh-CN" sz="3600" b="1" i="0" u="none" strike="noStrike" kern="1200" cap="none" spc="600" normalizeH="0" baseline="0" noProof="0" dirty="0">
              <a:ln>
                <a:noFill/>
              </a:ln>
              <a:solidFill>
                <a:srgbClr val="D6A21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D6A21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Please enter the title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D6A21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04163" y="3514725"/>
            <a:ext cx="381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06630" y="1360049"/>
            <a:ext cx="3414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37226" y="5841258"/>
            <a:ext cx="3414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876300" y="277995"/>
            <a:ext cx="13944600" cy="2512828"/>
            <a:chOff x="-876300" y="554220"/>
            <a:chExt cx="13944600" cy="2512828"/>
          </a:xfrm>
        </p:grpSpPr>
        <p:grpSp>
          <p:nvGrpSpPr>
            <p:cNvPr id="8" name="组合 7"/>
            <p:cNvGrpSpPr/>
            <p:nvPr/>
          </p:nvGrpSpPr>
          <p:grpSpPr>
            <a:xfrm rot="5400000">
              <a:off x="4839586" y="-5161666"/>
              <a:ext cx="2512828" cy="13944600"/>
              <a:chOff x="1448133" y="-6425744"/>
              <a:chExt cx="3551665" cy="19709486"/>
            </a:xfrm>
          </p:grpSpPr>
          <p:sp>
            <p:nvSpPr>
              <p:cNvPr id="5" name="菱形 4"/>
              <p:cNvSpPr/>
              <p:nvPr/>
            </p:nvSpPr>
            <p:spPr>
              <a:xfrm>
                <a:off x="1985393" y="-6425744"/>
                <a:ext cx="2477148" cy="2477148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菱形 5"/>
              <p:cNvSpPr/>
              <p:nvPr/>
            </p:nvSpPr>
            <p:spPr>
              <a:xfrm>
                <a:off x="1985393" y="10806594"/>
                <a:ext cx="2477148" cy="2477148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1448133" y="1653168"/>
                <a:ext cx="3551665" cy="3551665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4994717" y="1256636"/>
              <a:ext cx="2202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dobe Naskh Medium" panose="01010101010101010101" pitchFamily="50" charset="-78"/>
                  <a:cs typeface="Adobe Naskh Medium" panose="01010101010101010101" pitchFamily="50" charset="-78"/>
                </a:rPr>
                <a:t>Agenda</a:t>
              </a:r>
              <a:endParaRPr lang="en-US" altLang="zh-CN" sz="66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Naskh Medium" panose="01010101010101010101" pitchFamily="50" charset="-78"/>
                <a:cs typeface="Adobe Naskh Medium" panose="01010101010101010101" pitchFamily="50" charset="-78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97050" y="3429000"/>
            <a:ext cx="936625" cy="812800"/>
            <a:chOff x="1797050" y="3429000"/>
            <a:chExt cx="936625" cy="812800"/>
          </a:xfrm>
        </p:grpSpPr>
        <p:grpSp>
          <p:nvGrpSpPr>
            <p:cNvPr id="13" name="组合 12"/>
            <p:cNvGrpSpPr/>
            <p:nvPr/>
          </p:nvGrpSpPr>
          <p:grpSpPr>
            <a:xfrm>
              <a:off x="1797050" y="3429000"/>
              <a:ext cx="936625" cy="812800"/>
              <a:chOff x="1797050" y="3429000"/>
              <a:chExt cx="936625" cy="812800"/>
            </a:xfrm>
          </p:grpSpPr>
          <p:sp>
            <p:nvSpPr>
              <p:cNvPr id="10" name="菱形 9"/>
              <p:cNvSpPr/>
              <p:nvPr/>
            </p:nvSpPr>
            <p:spPr>
              <a:xfrm rot="5400000">
                <a:off x="1797050" y="3429000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/>
            </p:nvSpPr>
            <p:spPr>
              <a:xfrm rot="5400000">
                <a:off x="1920875" y="3429000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909586" y="3586026"/>
              <a:ext cx="564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2800" dirty="0">
                <a:solidFill>
                  <a:schemeClr val="tx2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97050" y="5257800"/>
            <a:ext cx="936625" cy="812800"/>
            <a:chOff x="1797050" y="3429000"/>
            <a:chExt cx="936625" cy="812800"/>
          </a:xfrm>
        </p:grpSpPr>
        <p:grpSp>
          <p:nvGrpSpPr>
            <p:cNvPr id="17" name="组合 16"/>
            <p:cNvGrpSpPr/>
            <p:nvPr/>
          </p:nvGrpSpPr>
          <p:grpSpPr>
            <a:xfrm>
              <a:off x="1797050" y="3429000"/>
              <a:ext cx="936625" cy="812800"/>
              <a:chOff x="1797050" y="3429000"/>
              <a:chExt cx="936625" cy="812800"/>
            </a:xfrm>
          </p:grpSpPr>
          <p:sp>
            <p:nvSpPr>
              <p:cNvPr id="19" name="菱形 18"/>
              <p:cNvSpPr/>
              <p:nvPr/>
            </p:nvSpPr>
            <p:spPr>
              <a:xfrm rot="5400000">
                <a:off x="1797050" y="3429000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菱形 19"/>
              <p:cNvSpPr/>
              <p:nvPr/>
            </p:nvSpPr>
            <p:spPr>
              <a:xfrm rot="5400000">
                <a:off x="1920875" y="3429000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885634" y="3569776"/>
              <a:ext cx="564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2800" dirty="0">
                <a:solidFill>
                  <a:schemeClr val="tx2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352413" y="3428999"/>
            <a:ext cx="936625" cy="812800"/>
            <a:chOff x="1797050" y="3429000"/>
            <a:chExt cx="936625" cy="812800"/>
          </a:xfrm>
        </p:grpSpPr>
        <p:grpSp>
          <p:nvGrpSpPr>
            <p:cNvPr id="22" name="组合 21"/>
            <p:cNvGrpSpPr/>
            <p:nvPr/>
          </p:nvGrpSpPr>
          <p:grpSpPr>
            <a:xfrm>
              <a:off x="1797050" y="3429000"/>
              <a:ext cx="936625" cy="812800"/>
              <a:chOff x="1797050" y="3429000"/>
              <a:chExt cx="936625" cy="812800"/>
            </a:xfrm>
          </p:grpSpPr>
          <p:sp>
            <p:nvSpPr>
              <p:cNvPr id="24" name="菱形 23"/>
              <p:cNvSpPr/>
              <p:nvPr/>
            </p:nvSpPr>
            <p:spPr>
              <a:xfrm rot="5400000">
                <a:off x="1797050" y="3429000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菱形 24"/>
              <p:cNvSpPr/>
              <p:nvPr/>
            </p:nvSpPr>
            <p:spPr>
              <a:xfrm rot="5400000">
                <a:off x="1920875" y="3429000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917093" y="3586027"/>
              <a:ext cx="6889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2800" dirty="0">
                <a:solidFill>
                  <a:schemeClr val="tx2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352413" y="5257800"/>
            <a:ext cx="936625" cy="812800"/>
            <a:chOff x="1797050" y="3429000"/>
            <a:chExt cx="936625" cy="812800"/>
          </a:xfrm>
        </p:grpSpPr>
        <p:grpSp>
          <p:nvGrpSpPr>
            <p:cNvPr id="27" name="组合 26"/>
            <p:cNvGrpSpPr/>
            <p:nvPr/>
          </p:nvGrpSpPr>
          <p:grpSpPr>
            <a:xfrm>
              <a:off x="1797050" y="3429000"/>
              <a:ext cx="936625" cy="812800"/>
              <a:chOff x="1797050" y="3429000"/>
              <a:chExt cx="936625" cy="812800"/>
            </a:xfrm>
          </p:grpSpPr>
          <p:sp>
            <p:nvSpPr>
              <p:cNvPr id="29" name="菱形 28"/>
              <p:cNvSpPr/>
              <p:nvPr/>
            </p:nvSpPr>
            <p:spPr>
              <a:xfrm rot="5400000">
                <a:off x="1797050" y="3429000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菱形 29"/>
              <p:cNvSpPr/>
              <p:nvPr/>
            </p:nvSpPr>
            <p:spPr>
              <a:xfrm rot="5400000">
                <a:off x="1920875" y="3429000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1932236" y="3577962"/>
              <a:ext cx="564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2800" dirty="0">
                <a:solidFill>
                  <a:schemeClr val="tx2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857501" y="3512233"/>
            <a:ext cx="251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en-US" altLang="zh-CN" b="1" spc="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the title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57501" y="5341033"/>
            <a:ext cx="251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en-US" altLang="zh-CN" b="1" spc="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the title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12864" y="5341033"/>
            <a:ext cx="251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en-US" altLang="zh-CN" b="1" spc="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the title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412863" y="3512233"/>
            <a:ext cx="251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en-US" altLang="zh-CN" b="1" spc="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the title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086271" y="3586026"/>
            <a:ext cx="19455" cy="24013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 flipV="1">
            <a:off x="8745411" y="1534409"/>
            <a:ext cx="1177290" cy="52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268856" y="1529129"/>
            <a:ext cx="1177290" cy="52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edb71e6-73f3-40f7-9d9d-bf24424aab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61040" y="1316035"/>
            <a:ext cx="10069920" cy="4419063"/>
            <a:chOff x="1061040" y="1316035"/>
            <a:chExt cx="10069920" cy="4419063"/>
          </a:xfrm>
        </p:grpSpPr>
        <p:sp>
          <p:nvSpPr>
            <p:cNvPr id="4" name="îṧḻíḓê"/>
            <p:cNvSpPr/>
            <p:nvPr/>
          </p:nvSpPr>
          <p:spPr>
            <a:xfrm>
              <a:off x="1061040" y="1340768"/>
              <a:ext cx="4536504" cy="4392488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š1ïḍè"/>
            <p:cNvSpPr/>
            <p:nvPr/>
          </p:nvSpPr>
          <p:spPr>
            <a:xfrm>
              <a:off x="1061040" y="5299272"/>
              <a:ext cx="4536504" cy="43398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5000"/>
              </a:schemeClr>
            </a:solidFill>
            <a:ln>
              <a:noFill/>
            </a:ln>
          </p:spPr>
          <p:txBody>
            <a:bodyPr wrap="none" lIns="91412" tIns="45700" rIns="91412" bIns="45700" anchor="ctr" anchorCtr="1">
              <a:normAutofit/>
            </a:bodyPr>
            <a:lstStyle/>
            <a:p>
              <a:pPr algn="ctr">
                <a:buSzPct val="25000"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</a:rPr>
                <a:t>关键词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grpSp>
          <p:nvGrpSpPr>
            <p:cNvPr id="6" name="iṡḷiḋe"/>
            <p:cNvGrpSpPr/>
            <p:nvPr/>
          </p:nvGrpSpPr>
          <p:grpSpPr>
            <a:xfrm>
              <a:off x="6389632" y="3239067"/>
              <a:ext cx="2149040" cy="908538"/>
              <a:chOff x="767408" y="5045954"/>
              <a:chExt cx="2149040" cy="908538"/>
            </a:xfrm>
          </p:grpSpPr>
          <p:sp>
            <p:nvSpPr>
              <p:cNvPr id="19" name="îSḷïḍê"/>
              <p:cNvSpPr/>
              <p:nvPr/>
            </p:nvSpPr>
            <p:spPr bwMode="auto">
              <a:xfrm>
                <a:off x="767408" y="5397093"/>
                <a:ext cx="214904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20" name="ísľïḍe"/>
              <p:cNvSpPr txBox="1"/>
              <p:nvPr/>
            </p:nvSpPr>
            <p:spPr bwMode="auto">
              <a:xfrm>
                <a:off x="767408" y="5045954"/>
                <a:ext cx="21490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îṡḷíḋê"/>
            <p:cNvGrpSpPr/>
            <p:nvPr/>
          </p:nvGrpSpPr>
          <p:grpSpPr>
            <a:xfrm>
              <a:off x="8981920" y="3239067"/>
              <a:ext cx="2149040" cy="908538"/>
              <a:chOff x="767408" y="5045954"/>
              <a:chExt cx="2149040" cy="908538"/>
            </a:xfrm>
          </p:grpSpPr>
          <p:sp>
            <p:nvSpPr>
              <p:cNvPr id="17" name="iślíde"/>
              <p:cNvSpPr/>
              <p:nvPr/>
            </p:nvSpPr>
            <p:spPr bwMode="auto">
              <a:xfrm>
                <a:off x="767408" y="5397093"/>
                <a:ext cx="214904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18" name="íṥľíḋè"/>
              <p:cNvSpPr txBox="1"/>
              <p:nvPr/>
            </p:nvSpPr>
            <p:spPr bwMode="auto">
              <a:xfrm>
                <a:off x="767408" y="5045954"/>
                <a:ext cx="21490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îṡļíďê"/>
            <p:cNvGrpSpPr/>
            <p:nvPr/>
          </p:nvGrpSpPr>
          <p:grpSpPr>
            <a:xfrm>
              <a:off x="6389632" y="4583448"/>
              <a:ext cx="4608512" cy="1151650"/>
              <a:chOff x="6384032" y="4583448"/>
              <a:chExt cx="4896544" cy="1151650"/>
            </a:xfrm>
          </p:grpSpPr>
          <p:sp>
            <p:nvSpPr>
              <p:cNvPr id="13" name="îṡlïḋê"/>
              <p:cNvSpPr/>
              <p:nvPr/>
            </p:nvSpPr>
            <p:spPr>
              <a:xfrm>
                <a:off x="6384032" y="4583448"/>
                <a:ext cx="4896544" cy="1151650"/>
              </a:xfrm>
              <a:prstGeom prst="rect">
                <a:avLst/>
              </a:prstGeom>
              <a:solidFill>
                <a:schemeClr val="bg1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4" name="ïSľîḋé"/>
              <p:cNvGrpSpPr/>
              <p:nvPr/>
            </p:nvGrpSpPr>
            <p:grpSpPr>
              <a:xfrm>
                <a:off x="6384032" y="4705004"/>
                <a:ext cx="3901934" cy="908538"/>
                <a:chOff x="6805136" y="3837105"/>
                <a:chExt cx="3901934" cy="908538"/>
              </a:xfrm>
            </p:grpSpPr>
            <p:sp>
              <p:nvSpPr>
                <p:cNvPr id="15" name="îṡľîḑê"/>
                <p:cNvSpPr/>
                <p:nvPr/>
              </p:nvSpPr>
              <p:spPr bwMode="auto">
                <a:xfrm>
                  <a:off x="6805136" y="4188244"/>
                  <a:ext cx="3901934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000"/>
                    <a:t>此部分内容作为文字排版占位显示（建议使用主题字体）</a:t>
                  </a:r>
                  <a:br>
                    <a:rPr lang="zh-CN" altLang="en-US" sz="1000"/>
                  </a:br>
                  <a:r>
                    <a:rPr lang="zh-CN" altLang="en-US" sz="1000"/>
                    <a:t>如需更改请在（设置形状格式）菜单下（文本选项）中调整</a:t>
                  </a:r>
                  <a:endParaRPr lang="zh-CN" altLang="en-US" sz="1000" dirty="0"/>
                </a:p>
              </p:txBody>
            </p:sp>
            <p:sp>
              <p:nvSpPr>
                <p:cNvPr id="16" name="í$ľídé"/>
                <p:cNvSpPr txBox="1"/>
                <p:nvPr/>
              </p:nvSpPr>
              <p:spPr bwMode="auto">
                <a:xfrm>
                  <a:off x="6805136" y="3837105"/>
                  <a:ext cx="3901934" cy="3511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rIns="90000">
                  <a:normAutofit lnSpcReduction="10000"/>
                </a:bodyPr>
                <a:lstStyle/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800" b="1"/>
                    <a:t>标题文本预设</a:t>
                  </a:r>
                  <a:endParaRPr lang="zh-CN" altLang="en-US" sz="1800" b="1" dirty="0"/>
                </a:p>
              </p:txBody>
            </p:sp>
          </p:grpSp>
        </p:grpSp>
        <p:grpSp>
          <p:nvGrpSpPr>
            <p:cNvPr id="9" name="ïŝ1ïdé"/>
            <p:cNvGrpSpPr/>
            <p:nvPr/>
          </p:nvGrpSpPr>
          <p:grpSpPr>
            <a:xfrm>
              <a:off x="6389632" y="1316035"/>
              <a:ext cx="3816424" cy="1550059"/>
              <a:chOff x="651104" y="731346"/>
              <a:chExt cx="3356665" cy="1550059"/>
            </a:xfrm>
          </p:grpSpPr>
          <p:sp>
            <p:nvSpPr>
              <p:cNvPr id="11" name="iṧľïḋè"/>
              <p:cNvSpPr txBox="1"/>
              <p:nvPr/>
            </p:nvSpPr>
            <p:spPr>
              <a:xfrm>
                <a:off x="651104" y="731346"/>
                <a:ext cx="3356664" cy="728231"/>
              </a:xfrm>
              <a:prstGeom prst="rect">
                <a:avLst/>
              </a:prstGeom>
              <a:noFill/>
            </p:spPr>
            <p:txBody>
              <a:bodyPr wrap="square" lIns="90000">
                <a:normAutofit lnSpcReduction="1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b="1">
                    <a:solidFill>
                      <a:srgbClr val="333639"/>
                    </a:solidFill>
                  </a:rPr>
                  <a:t>此部分内容作为文字排版占位显示（建议使用主题字体）</a:t>
                </a:r>
                <a:endParaRPr lang="zh-CN" altLang="en-US" b="1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2" name="îṧḷïḍê"/>
              <p:cNvSpPr/>
              <p:nvPr/>
            </p:nvSpPr>
            <p:spPr>
              <a:xfrm>
                <a:off x="651105" y="1583408"/>
                <a:ext cx="3356664" cy="697997"/>
              </a:xfrm>
              <a:prstGeom prst="rect">
                <a:avLst/>
              </a:prstGeom>
            </p:spPr>
            <p:txBody>
              <a:bodyPr wrap="square" lIns="90000">
                <a:normAutofit/>
              </a:bodyPr>
              <a:lstStyle/>
              <a:p>
                <a:r>
                  <a:rPr lang="zh-CN" altLang="en-US" sz="1200"/>
                  <a:t>通常规则为在</a:t>
                </a:r>
                <a:r>
                  <a:rPr lang="en-US" altLang="zh-CN" sz="1200"/>
                  <a:t>PPT</a:t>
                </a:r>
                <a:r>
                  <a:rPr lang="zh-CN" altLang="en-US" sz="1200"/>
                  <a:t>文档下中英文各使用一种字体以保持全文档统一</a:t>
                </a:r>
                <a:endParaRPr lang="zh-CN" altLang="en-US" sz="1200" dirty="0"/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8693888" y="3239067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22" name="组合 21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27" name="菱形 26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菱形 27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25" name="菱形 24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菱形 25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081755b-ec2d-4e5a-b7aa-26d4edf0b24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616" y="1597552"/>
            <a:ext cx="9202765" cy="4119253"/>
            <a:chOff x="1559496" y="1349901"/>
            <a:chExt cx="9202765" cy="4119253"/>
          </a:xfrm>
        </p:grpSpPr>
        <p:cxnSp>
          <p:nvCxnSpPr>
            <p:cNvPr id="4" name="直接箭头连接符 3"/>
            <p:cNvCxnSpPr/>
            <p:nvPr/>
          </p:nvCxnSpPr>
          <p:spPr>
            <a:xfrm>
              <a:off x="7104112" y="4631921"/>
              <a:ext cx="936104" cy="0"/>
            </a:xfrm>
            <a:prstGeom prst="straightConnector1">
              <a:avLst/>
            </a:prstGeom>
            <a:ln w="6350">
              <a:solidFill>
                <a:schemeClr val="tx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>
              <a:off x="6851464" y="3318086"/>
              <a:ext cx="1188752" cy="0"/>
            </a:xfrm>
            <a:prstGeom prst="straightConnector1">
              <a:avLst/>
            </a:prstGeom>
            <a:ln w="6350">
              <a:solidFill>
                <a:schemeClr val="tx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H="1">
              <a:off x="4223792" y="3948906"/>
              <a:ext cx="648072" cy="0"/>
            </a:xfrm>
            <a:prstGeom prst="straightConnector1">
              <a:avLst/>
            </a:prstGeom>
            <a:ln w="6350">
              <a:solidFill>
                <a:schemeClr val="tx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ṥľiḑê"/>
            <p:cNvGrpSpPr/>
            <p:nvPr/>
          </p:nvGrpSpPr>
          <p:grpSpPr>
            <a:xfrm>
              <a:off x="4752735" y="3020883"/>
              <a:ext cx="2686534" cy="2448271"/>
              <a:chOff x="2844031" y="1057499"/>
              <a:chExt cx="7339013" cy="6688138"/>
            </a:xfrm>
          </p:grpSpPr>
          <p:sp>
            <p:nvSpPr>
              <p:cNvPr id="20" name="iṧḻîḑè"/>
              <p:cNvSpPr/>
              <p:nvPr/>
            </p:nvSpPr>
            <p:spPr bwMode="auto">
              <a:xfrm>
                <a:off x="6636569" y="1084487"/>
                <a:ext cx="3049587" cy="3292475"/>
              </a:xfrm>
              <a:custGeom>
                <a:avLst/>
                <a:gdLst>
                  <a:gd name="T0" fmla="*/ 1524722 w 21311"/>
                  <a:gd name="T1" fmla="*/ 1646238 h 21600"/>
                  <a:gd name="T2" fmla="*/ 1524722 w 21311"/>
                  <a:gd name="T3" fmla="*/ 1646238 h 21600"/>
                  <a:gd name="T4" fmla="*/ 1524722 w 21311"/>
                  <a:gd name="T5" fmla="*/ 1646238 h 21600"/>
                  <a:gd name="T6" fmla="*/ 1524722 w 21311"/>
                  <a:gd name="T7" fmla="*/ 164623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311" h="21600">
                    <a:moveTo>
                      <a:pt x="76" y="4135"/>
                    </a:moveTo>
                    <a:cubicBezTo>
                      <a:pt x="0" y="12391"/>
                      <a:pt x="0" y="12391"/>
                      <a:pt x="0" y="12391"/>
                    </a:cubicBezTo>
                    <a:cubicBezTo>
                      <a:pt x="28" y="12439"/>
                      <a:pt x="57" y="12488"/>
                      <a:pt x="35" y="12563"/>
                    </a:cubicBezTo>
                    <a:cubicBezTo>
                      <a:pt x="64" y="12612"/>
                      <a:pt x="450" y="14955"/>
                      <a:pt x="2163" y="17360"/>
                    </a:cubicBezTo>
                    <a:cubicBezTo>
                      <a:pt x="3426" y="19239"/>
                      <a:pt x="5139" y="20625"/>
                      <a:pt x="7150" y="21599"/>
                    </a:cubicBezTo>
                    <a:cubicBezTo>
                      <a:pt x="7253" y="21545"/>
                      <a:pt x="7304" y="21518"/>
                      <a:pt x="7356" y="21490"/>
                    </a:cubicBezTo>
                    <a:cubicBezTo>
                      <a:pt x="9096" y="21334"/>
                      <a:pt x="10259" y="20782"/>
                      <a:pt x="10978" y="19829"/>
                    </a:cubicBezTo>
                    <a:cubicBezTo>
                      <a:pt x="11993" y="18464"/>
                      <a:pt x="11552" y="16596"/>
                      <a:pt x="11523" y="16547"/>
                    </a:cubicBezTo>
                    <a:cubicBezTo>
                      <a:pt x="11523" y="16547"/>
                      <a:pt x="11523" y="16547"/>
                      <a:pt x="11494" y="16499"/>
                    </a:cubicBezTo>
                    <a:cubicBezTo>
                      <a:pt x="11494" y="16499"/>
                      <a:pt x="11442" y="16526"/>
                      <a:pt x="11413" y="16478"/>
                    </a:cubicBezTo>
                    <a:cubicBezTo>
                      <a:pt x="10614" y="16391"/>
                      <a:pt x="10015" y="16071"/>
                      <a:pt x="10015" y="16071"/>
                    </a:cubicBezTo>
                    <a:cubicBezTo>
                      <a:pt x="9796" y="15932"/>
                      <a:pt x="9703" y="15663"/>
                      <a:pt x="9851" y="15458"/>
                    </a:cubicBezTo>
                    <a:cubicBezTo>
                      <a:pt x="9999" y="15252"/>
                      <a:pt x="10234" y="15191"/>
                      <a:pt x="10505" y="15303"/>
                    </a:cubicBezTo>
                    <a:cubicBezTo>
                      <a:pt x="10534" y="15351"/>
                      <a:pt x="12251" y="16289"/>
                      <a:pt x="13479" y="14939"/>
                    </a:cubicBezTo>
                    <a:cubicBezTo>
                      <a:pt x="13627" y="14733"/>
                      <a:pt x="13891" y="14721"/>
                      <a:pt x="14110" y="14860"/>
                    </a:cubicBezTo>
                    <a:cubicBezTo>
                      <a:pt x="14278" y="15026"/>
                      <a:pt x="14320" y="15322"/>
                      <a:pt x="14142" y="15480"/>
                    </a:cubicBezTo>
                    <a:cubicBezTo>
                      <a:pt x="13794" y="15919"/>
                      <a:pt x="13359" y="16213"/>
                      <a:pt x="12889" y="16334"/>
                    </a:cubicBezTo>
                    <a:cubicBezTo>
                      <a:pt x="12966" y="16803"/>
                      <a:pt x="13227" y="18257"/>
                      <a:pt x="12614" y="19727"/>
                    </a:cubicBezTo>
                    <a:cubicBezTo>
                      <a:pt x="15237" y="20250"/>
                      <a:pt x="18120" y="19170"/>
                      <a:pt x="19371" y="17745"/>
                    </a:cubicBezTo>
                    <a:cubicBezTo>
                      <a:pt x="21176" y="15771"/>
                      <a:pt x="21273" y="13554"/>
                      <a:pt x="21273" y="13554"/>
                    </a:cubicBezTo>
                    <a:cubicBezTo>
                      <a:pt x="21295" y="13479"/>
                      <a:pt x="21295" y="13479"/>
                      <a:pt x="21295" y="13479"/>
                    </a:cubicBezTo>
                    <a:cubicBezTo>
                      <a:pt x="21600" y="8096"/>
                      <a:pt x="17305" y="7502"/>
                      <a:pt x="17173" y="7508"/>
                    </a:cubicBezTo>
                    <a:cubicBezTo>
                      <a:pt x="16719" y="7430"/>
                      <a:pt x="16719" y="7430"/>
                      <a:pt x="16719" y="7430"/>
                    </a:cubicBezTo>
                    <a:cubicBezTo>
                      <a:pt x="16596" y="7113"/>
                      <a:pt x="16596" y="7113"/>
                      <a:pt x="16596" y="7113"/>
                    </a:cubicBezTo>
                    <a:cubicBezTo>
                      <a:pt x="15350" y="4015"/>
                      <a:pt x="12038" y="3474"/>
                      <a:pt x="10286" y="3383"/>
                    </a:cubicBezTo>
                    <a:cubicBezTo>
                      <a:pt x="10421" y="3948"/>
                      <a:pt x="10408" y="4719"/>
                      <a:pt x="10240" y="5572"/>
                    </a:cubicBezTo>
                    <a:cubicBezTo>
                      <a:pt x="10005" y="6652"/>
                      <a:pt x="9470" y="7572"/>
                      <a:pt x="8686" y="8304"/>
                    </a:cubicBezTo>
                    <a:cubicBezTo>
                      <a:pt x="7726" y="9195"/>
                      <a:pt x="6350" y="9731"/>
                      <a:pt x="4743" y="9882"/>
                    </a:cubicBezTo>
                    <a:cubicBezTo>
                      <a:pt x="4691" y="9909"/>
                      <a:pt x="4691" y="9909"/>
                      <a:pt x="4640" y="9936"/>
                    </a:cubicBezTo>
                    <a:cubicBezTo>
                      <a:pt x="4611" y="9888"/>
                      <a:pt x="4559" y="9915"/>
                      <a:pt x="4478" y="9894"/>
                    </a:cubicBezTo>
                    <a:cubicBezTo>
                      <a:pt x="4275" y="10575"/>
                      <a:pt x="3927" y="11013"/>
                      <a:pt x="3876" y="11041"/>
                    </a:cubicBezTo>
                    <a:cubicBezTo>
                      <a:pt x="3802" y="11144"/>
                      <a:pt x="3698" y="11198"/>
                      <a:pt x="3486" y="11183"/>
                    </a:cubicBezTo>
                    <a:cubicBezTo>
                      <a:pt x="3434" y="11211"/>
                      <a:pt x="3325" y="11141"/>
                      <a:pt x="3244" y="11120"/>
                    </a:cubicBezTo>
                    <a:cubicBezTo>
                      <a:pt x="3077" y="10954"/>
                      <a:pt x="2983" y="10685"/>
                      <a:pt x="3161" y="10527"/>
                    </a:cubicBezTo>
                    <a:cubicBezTo>
                      <a:pt x="3235" y="10425"/>
                      <a:pt x="4279" y="9108"/>
                      <a:pt x="3335" y="7760"/>
                    </a:cubicBezTo>
                    <a:cubicBezTo>
                      <a:pt x="3219" y="7567"/>
                      <a:pt x="3258" y="7292"/>
                      <a:pt x="3516" y="7155"/>
                    </a:cubicBezTo>
                    <a:cubicBezTo>
                      <a:pt x="3722" y="7046"/>
                      <a:pt x="4015" y="7082"/>
                      <a:pt x="4131" y="7276"/>
                    </a:cubicBezTo>
                    <a:cubicBezTo>
                      <a:pt x="4473" y="7732"/>
                      <a:pt x="4601" y="8173"/>
                      <a:pt x="4649" y="8593"/>
                    </a:cubicBezTo>
                    <a:cubicBezTo>
                      <a:pt x="7784" y="8272"/>
                      <a:pt x="8642" y="6417"/>
                      <a:pt x="8929" y="5310"/>
                    </a:cubicBezTo>
                    <a:cubicBezTo>
                      <a:pt x="9158" y="4107"/>
                      <a:pt x="8836" y="3003"/>
                      <a:pt x="8807" y="2955"/>
                    </a:cubicBezTo>
                    <a:cubicBezTo>
                      <a:pt x="8211" y="1168"/>
                      <a:pt x="6511" y="30"/>
                      <a:pt x="4523" y="0"/>
                    </a:cubicBezTo>
                    <a:cubicBezTo>
                      <a:pt x="3943" y="52"/>
                      <a:pt x="3363" y="104"/>
                      <a:pt x="2789" y="280"/>
                    </a:cubicBezTo>
                    <a:cubicBezTo>
                      <a:pt x="1694" y="605"/>
                      <a:pt x="911" y="1337"/>
                      <a:pt x="411" y="2430"/>
                    </a:cubicBezTo>
                    <a:cubicBezTo>
                      <a:pt x="60" y="3316"/>
                      <a:pt x="76" y="4135"/>
                      <a:pt x="76" y="41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endParaRPr lang="id-ID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21" name="isḻíḓê"/>
              <p:cNvSpPr/>
              <p:nvPr/>
            </p:nvSpPr>
            <p:spPr bwMode="auto">
              <a:xfrm>
                <a:off x="6600056" y="3343499"/>
                <a:ext cx="3582988" cy="4402138"/>
              </a:xfrm>
              <a:custGeom>
                <a:avLst/>
                <a:gdLst>
                  <a:gd name="T0" fmla="*/ 1791410 w 21389"/>
                  <a:gd name="T1" fmla="*/ 2201069 h 21600"/>
                  <a:gd name="T2" fmla="*/ 1791410 w 21389"/>
                  <a:gd name="T3" fmla="*/ 2201069 h 21600"/>
                  <a:gd name="T4" fmla="*/ 1791410 w 21389"/>
                  <a:gd name="T5" fmla="*/ 2201069 h 21600"/>
                  <a:gd name="T6" fmla="*/ 1791410 w 21389"/>
                  <a:gd name="T7" fmla="*/ 220106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389" h="21600">
                    <a:moveTo>
                      <a:pt x="18740" y="11373"/>
                    </a:moveTo>
                    <a:cubicBezTo>
                      <a:pt x="18118" y="11565"/>
                      <a:pt x="17316" y="11747"/>
                      <a:pt x="16433" y="11727"/>
                    </a:cubicBezTo>
                    <a:cubicBezTo>
                      <a:pt x="15282" y="11736"/>
                      <a:pt x="13976" y="11436"/>
                      <a:pt x="12573" y="10657"/>
                    </a:cubicBezTo>
                    <a:cubicBezTo>
                      <a:pt x="12271" y="10892"/>
                      <a:pt x="11749" y="11229"/>
                      <a:pt x="11065" y="11499"/>
                    </a:cubicBezTo>
                    <a:cubicBezTo>
                      <a:pt x="10512" y="11707"/>
                      <a:pt x="9735" y="11924"/>
                      <a:pt x="8808" y="11924"/>
                    </a:cubicBezTo>
                    <a:cubicBezTo>
                      <a:pt x="7995" y="11920"/>
                      <a:pt x="7013" y="11756"/>
                      <a:pt x="5990" y="11277"/>
                    </a:cubicBezTo>
                    <a:cubicBezTo>
                      <a:pt x="5666" y="11142"/>
                      <a:pt x="5581" y="10848"/>
                      <a:pt x="5726" y="10638"/>
                    </a:cubicBezTo>
                    <a:cubicBezTo>
                      <a:pt x="5891" y="10371"/>
                      <a:pt x="6248" y="10301"/>
                      <a:pt x="6504" y="10420"/>
                    </a:cubicBezTo>
                    <a:cubicBezTo>
                      <a:pt x="9567" y="11764"/>
                      <a:pt x="11507" y="10199"/>
                      <a:pt x="11979" y="9790"/>
                    </a:cubicBezTo>
                    <a:cubicBezTo>
                      <a:pt x="11954" y="9754"/>
                      <a:pt x="11998" y="9733"/>
                      <a:pt x="12042" y="9713"/>
                    </a:cubicBezTo>
                    <a:cubicBezTo>
                      <a:pt x="12125" y="9580"/>
                      <a:pt x="12257" y="9518"/>
                      <a:pt x="12438" y="9530"/>
                    </a:cubicBezTo>
                    <a:cubicBezTo>
                      <a:pt x="12595" y="9505"/>
                      <a:pt x="12732" y="9536"/>
                      <a:pt x="12850" y="9624"/>
                    </a:cubicBezTo>
                    <a:cubicBezTo>
                      <a:pt x="12919" y="9640"/>
                      <a:pt x="12919" y="9640"/>
                      <a:pt x="12944" y="9676"/>
                    </a:cubicBezTo>
                    <a:cubicBezTo>
                      <a:pt x="14751" y="10792"/>
                      <a:pt x="16551" y="11053"/>
                      <a:pt x="18302" y="10481"/>
                    </a:cubicBezTo>
                    <a:cubicBezTo>
                      <a:pt x="19651" y="9999"/>
                      <a:pt x="20465" y="9241"/>
                      <a:pt x="20508" y="9221"/>
                    </a:cubicBezTo>
                    <a:cubicBezTo>
                      <a:pt x="20484" y="9185"/>
                      <a:pt x="20528" y="9164"/>
                      <a:pt x="20572" y="9144"/>
                    </a:cubicBezTo>
                    <a:cubicBezTo>
                      <a:pt x="21368" y="8109"/>
                      <a:pt x="21577" y="7060"/>
                      <a:pt x="21221" y="6034"/>
                    </a:cubicBezTo>
                    <a:cubicBezTo>
                      <a:pt x="20872" y="5101"/>
                      <a:pt x="20250" y="4532"/>
                      <a:pt x="20250" y="4532"/>
                    </a:cubicBezTo>
                    <a:cubicBezTo>
                      <a:pt x="19964" y="4284"/>
                      <a:pt x="19964" y="4284"/>
                      <a:pt x="19964" y="4284"/>
                    </a:cubicBezTo>
                    <a:cubicBezTo>
                      <a:pt x="20148" y="3960"/>
                      <a:pt x="20148" y="3960"/>
                      <a:pt x="20148" y="3960"/>
                    </a:cubicBezTo>
                    <a:cubicBezTo>
                      <a:pt x="21208" y="2041"/>
                      <a:pt x="20179" y="709"/>
                      <a:pt x="19346" y="0"/>
                    </a:cubicBezTo>
                    <a:cubicBezTo>
                      <a:pt x="19165" y="750"/>
                      <a:pt x="18687" y="1828"/>
                      <a:pt x="17640" y="2836"/>
                    </a:cubicBezTo>
                    <a:cubicBezTo>
                      <a:pt x="16827" y="3594"/>
                      <a:pt x="15665" y="4179"/>
                      <a:pt x="14260" y="4496"/>
                    </a:cubicBezTo>
                    <a:cubicBezTo>
                      <a:pt x="13570" y="4673"/>
                      <a:pt x="12806" y="4741"/>
                      <a:pt x="12105" y="4732"/>
                    </a:cubicBezTo>
                    <a:cubicBezTo>
                      <a:pt x="11473" y="4739"/>
                      <a:pt x="10904" y="4670"/>
                      <a:pt x="10354" y="4543"/>
                    </a:cubicBezTo>
                    <a:cubicBezTo>
                      <a:pt x="9819" y="5029"/>
                      <a:pt x="9165" y="5427"/>
                      <a:pt x="8343" y="5665"/>
                    </a:cubicBezTo>
                    <a:cubicBezTo>
                      <a:pt x="9005" y="5787"/>
                      <a:pt x="9712" y="5888"/>
                      <a:pt x="10462" y="5969"/>
                    </a:cubicBezTo>
                    <a:cubicBezTo>
                      <a:pt x="10756" y="5976"/>
                      <a:pt x="10999" y="6245"/>
                      <a:pt x="10990" y="6486"/>
                    </a:cubicBezTo>
                    <a:cubicBezTo>
                      <a:pt x="10938" y="6749"/>
                      <a:pt x="10655" y="6927"/>
                      <a:pt x="10361" y="6921"/>
                    </a:cubicBezTo>
                    <a:cubicBezTo>
                      <a:pt x="10361" y="6921"/>
                      <a:pt x="10361" y="6921"/>
                      <a:pt x="10317" y="6941"/>
                    </a:cubicBezTo>
                    <a:cubicBezTo>
                      <a:pt x="8091" y="6734"/>
                      <a:pt x="6117" y="6220"/>
                      <a:pt x="4434" y="5285"/>
                    </a:cubicBezTo>
                    <a:cubicBezTo>
                      <a:pt x="3125" y="4558"/>
                      <a:pt x="1981" y="3564"/>
                      <a:pt x="1032" y="2432"/>
                    </a:cubicBezTo>
                    <a:cubicBezTo>
                      <a:pt x="710" y="1962"/>
                      <a:pt x="413" y="1529"/>
                      <a:pt x="184" y="1111"/>
                    </a:cubicBezTo>
                    <a:cubicBezTo>
                      <a:pt x="6" y="15476"/>
                      <a:pt x="6" y="15476"/>
                      <a:pt x="6" y="15476"/>
                    </a:cubicBezTo>
                    <a:cubicBezTo>
                      <a:pt x="-23" y="16870"/>
                      <a:pt x="10" y="18188"/>
                      <a:pt x="759" y="19365"/>
                    </a:cubicBezTo>
                    <a:cubicBezTo>
                      <a:pt x="1656" y="20759"/>
                      <a:pt x="3330" y="21174"/>
                      <a:pt x="3330" y="21174"/>
                    </a:cubicBezTo>
                    <a:cubicBezTo>
                      <a:pt x="3355" y="21210"/>
                      <a:pt x="3355" y="21210"/>
                      <a:pt x="3355" y="21210"/>
                    </a:cubicBezTo>
                    <a:cubicBezTo>
                      <a:pt x="4317" y="21431"/>
                      <a:pt x="5230" y="21580"/>
                      <a:pt x="6112" y="21600"/>
                    </a:cubicBezTo>
                    <a:cubicBezTo>
                      <a:pt x="7602" y="21576"/>
                      <a:pt x="8938" y="21243"/>
                      <a:pt x="10094" y="20565"/>
                    </a:cubicBezTo>
                    <a:cubicBezTo>
                      <a:pt x="10943" y="20029"/>
                      <a:pt x="11342" y="19511"/>
                      <a:pt x="11342" y="19511"/>
                    </a:cubicBezTo>
                    <a:cubicBezTo>
                      <a:pt x="11487" y="19301"/>
                      <a:pt x="11487" y="19301"/>
                      <a:pt x="11487" y="19301"/>
                    </a:cubicBezTo>
                    <a:cubicBezTo>
                      <a:pt x="11531" y="19281"/>
                      <a:pt x="11531" y="19281"/>
                      <a:pt x="11531" y="19281"/>
                    </a:cubicBezTo>
                    <a:cubicBezTo>
                      <a:pt x="11677" y="19071"/>
                      <a:pt x="11949" y="18707"/>
                      <a:pt x="12102" y="18255"/>
                    </a:cubicBezTo>
                    <a:cubicBezTo>
                      <a:pt x="12415" y="17443"/>
                      <a:pt x="12881" y="15418"/>
                      <a:pt x="11256" y="13553"/>
                    </a:cubicBezTo>
                    <a:cubicBezTo>
                      <a:pt x="11097" y="13912"/>
                      <a:pt x="10888" y="14199"/>
                      <a:pt x="10673" y="14393"/>
                    </a:cubicBezTo>
                    <a:cubicBezTo>
                      <a:pt x="10220" y="14746"/>
                      <a:pt x="9756" y="14914"/>
                      <a:pt x="9712" y="14934"/>
                    </a:cubicBezTo>
                    <a:cubicBezTo>
                      <a:pt x="9643" y="14918"/>
                      <a:pt x="9599" y="14938"/>
                      <a:pt x="9555" y="14959"/>
                    </a:cubicBezTo>
                    <a:cubicBezTo>
                      <a:pt x="9418" y="14927"/>
                      <a:pt x="9255" y="14860"/>
                      <a:pt x="9225" y="14731"/>
                    </a:cubicBezTo>
                    <a:cubicBezTo>
                      <a:pt x="9101" y="14550"/>
                      <a:pt x="9228" y="14396"/>
                      <a:pt x="9447" y="14295"/>
                    </a:cubicBezTo>
                    <a:cubicBezTo>
                      <a:pt x="9447" y="14295"/>
                      <a:pt x="9780" y="14188"/>
                      <a:pt x="10126" y="13933"/>
                    </a:cubicBezTo>
                    <a:cubicBezTo>
                      <a:pt x="10467" y="13585"/>
                      <a:pt x="10621" y="13132"/>
                      <a:pt x="10431" y="12602"/>
                    </a:cubicBezTo>
                    <a:cubicBezTo>
                      <a:pt x="10375" y="12437"/>
                      <a:pt x="10546" y="12263"/>
                      <a:pt x="10746" y="12217"/>
                    </a:cubicBezTo>
                    <a:cubicBezTo>
                      <a:pt x="10790" y="12197"/>
                      <a:pt x="10815" y="12233"/>
                      <a:pt x="10859" y="12213"/>
                    </a:cubicBezTo>
                    <a:cubicBezTo>
                      <a:pt x="11104" y="12147"/>
                      <a:pt x="11354" y="12174"/>
                      <a:pt x="11522" y="12334"/>
                    </a:cubicBezTo>
                    <a:cubicBezTo>
                      <a:pt x="14239" y="14695"/>
                      <a:pt x="13636" y="17450"/>
                      <a:pt x="13227" y="18543"/>
                    </a:cubicBezTo>
                    <a:cubicBezTo>
                      <a:pt x="13150" y="18769"/>
                      <a:pt x="13048" y="18959"/>
                      <a:pt x="12966" y="19093"/>
                    </a:cubicBezTo>
                    <a:cubicBezTo>
                      <a:pt x="15379" y="18642"/>
                      <a:pt x="16992" y="17276"/>
                      <a:pt x="17678" y="15150"/>
                    </a:cubicBezTo>
                    <a:cubicBezTo>
                      <a:pt x="17653" y="15113"/>
                      <a:pt x="17672" y="15057"/>
                      <a:pt x="17716" y="15037"/>
                    </a:cubicBezTo>
                    <a:cubicBezTo>
                      <a:pt x="17692" y="15000"/>
                      <a:pt x="17711" y="14944"/>
                      <a:pt x="17711" y="14944"/>
                    </a:cubicBezTo>
                    <a:cubicBezTo>
                      <a:pt x="17807" y="14661"/>
                      <a:pt x="17927" y="13653"/>
                      <a:pt x="17382" y="12858"/>
                    </a:cubicBezTo>
                    <a:cubicBezTo>
                      <a:pt x="17234" y="12641"/>
                      <a:pt x="17330" y="12359"/>
                      <a:pt x="17638" y="12216"/>
                    </a:cubicBezTo>
                    <a:cubicBezTo>
                      <a:pt x="17877" y="12058"/>
                      <a:pt x="18245" y="12173"/>
                      <a:pt x="18394" y="12390"/>
                    </a:cubicBezTo>
                    <a:cubicBezTo>
                      <a:pt x="18784" y="12876"/>
                      <a:pt x="18930" y="13427"/>
                      <a:pt x="18958" y="13890"/>
                    </a:cubicBezTo>
                    <a:cubicBezTo>
                      <a:pt x="19576" y="13271"/>
                      <a:pt x="19963" y="12568"/>
                      <a:pt x="20114" y="11689"/>
                    </a:cubicBezTo>
                    <a:cubicBezTo>
                      <a:pt x="20205" y="11314"/>
                      <a:pt x="20207" y="10979"/>
                      <a:pt x="20190" y="10701"/>
                    </a:cubicBezTo>
                    <a:cubicBezTo>
                      <a:pt x="19820" y="10921"/>
                      <a:pt x="19292" y="11165"/>
                      <a:pt x="18740" y="1137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endParaRPr lang="id-ID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22" name="ïṣļîdê"/>
              <p:cNvSpPr/>
              <p:nvPr/>
            </p:nvSpPr>
            <p:spPr bwMode="auto">
              <a:xfrm>
                <a:off x="2844031" y="1057499"/>
                <a:ext cx="3597275" cy="6659563"/>
              </a:xfrm>
              <a:custGeom>
                <a:avLst/>
                <a:gdLst>
                  <a:gd name="T0" fmla="*/ 1798554 w 21573"/>
                  <a:gd name="T1" fmla="*/ 3334876 h 21569"/>
                  <a:gd name="T2" fmla="*/ 1798554 w 21573"/>
                  <a:gd name="T3" fmla="*/ 3334876 h 21569"/>
                  <a:gd name="T4" fmla="*/ 1798554 w 21573"/>
                  <a:gd name="T5" fmla="*/ 3334876 h 21569"/>
                  <a:gd name="T6" fmla="*/ 1798554 w 21573"/>
                  <a:gd name="T7" fmla="*/ 3334876 h 2156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73" h="21569">
                    <a:moveTo>
                      <a:pt x="21440" y="8247"/>
                    </a:moveTo>
                    <a:cubicBezTo>
                      <a:pt x="21300" y="8447"/>
                      <a:pt x="21090" y="8636"/>
                      <a:pt x="20881" y="8826"/>
                    </a:cubicBezTo>
                    <a:cubicBezTo>
                      <a:pt x="20398" y="9256"/>
                      <a:pt x="19733" y="9679"/>
                      <a:pt x="18886" y="10094"/>
                    </a:cubicBezTo>
                    <a:cubicBezTo>
                      <a:pt x="17823" y="10638"/>
                      <a:pt x="16390" y="11105"/>
                      <a:pt x="14580" y="11435"/>
                    </a:cubicBezTo>
                    <a:cubicBezTo>
                      <a:pt x="13553" y="11622"/>
                      <a:pt x="12406" y="11750"/>
                      <a:pt x="11116" y="11796"/>
                    </a:cubicBezTo>
                    <a:cubicBezTo>
                      <a:pt x="11116" y="11796"/>
                      <a:pt x="11116" y="11796"/>
                      <a:pt x="11116" y="11796"/>
                    </a:cubicBezTo>
                    <a:cubicBezTo>
                      <a:pt x="11116" y="11796"/>
                      <a:pt x="11116" y="11796"/>
                      <a:pt x="11116" y="11796"/>
                    </a:cubicBezTo>
                    <a:cubicBezTo>
                      <a:pt x="11116" y="11796"/>
                      <a:pt x="10436" y="11814"/>
                      <a:pt x="9504" y="11814"/>
                    </a:cubicBezTo>
                    <a:cubicBezTo>
                      <a:pt x="8869" y="11818"/>
                      <a:pt x="8139" y="11788"/>
                      <a:pt x="7340" y="11748"/>
                    </a:cubicBezTo>
                    <a:cubicBezTo>
                      <a:pt x="6567" y="11731"/>
                      <a:pt x="5743" y="11667"/>
                      <a:pt x="4938" y="11565"/>
                    </a:cubicBezTo>
                    <a:cubicBezTo>
                      <a:pt x="4411" y="11506"/>
                      <a:pt x="3883" y="11446"/>
                      <a:pt x="3443" y="11359"/>
                    </a:cubicBezTo>
                    <a:cubicBezTo>
                      <a:pt x="3142" y="11293"/>
                      <a:pt x="2986" y="11089"/>
                      <a:pt x="3063" y="10939"/>
                    </a:cubicBezTo>
                    <a:cubicBezTo>
                      <a:pt x="3185" y="10776"/>
                      <a:pt x="3563" y="10693"/>
                      <a:pt x="3864" y="10759"/>
                    </a:cubicBezTo>
                    <a:cubicBezTo>
                      <a:pt x="4235" y="10835"/>
                      <a:pt x="4719" y="10908"/>
                      <a:pt x="5178" y="10957"/>
                    </a:cubicBezTo>
                    <a:cubicBezTo>
                      <a:pt x="5636" y="11007"/>
                      <a:pt x="6164" y="11067"/>
                      <a:pt x="6687" y="11065"/>
                    </a:cubicBezTo>
                    <a:cubicBezTo>
                      <a:pt x="7693" y="11137"/>
                      <a:pt x="8718" y="11171"/>
                      <a:pt x="9492" y="11188"/>
                    </a:cubicBezTo>
                    <a:cubicBezTo>
                      <a:pt x="10354" y="11178"/>
                      <a:pt x="10965" y="11149"/>
                      <a:pt x="11034" y="11160"/>
                    </a:cubicBezTo>
                    <a:cubicBezTo>
                      <a:pt x="13048" y="11082"/>
                      <a:pt x="14681" y="10806"/>
                      <a:pt x="15962" y="10416"/>
                    </a:cubicBezTo>
                    <a:cubicBezTo>
                      <a:pt x="17269" y="10051"/>
                      <a:pt x="18249" y="9595"/>
                      <a:pt x="19021" y="9108"/>
                    </a:cubicBezTo>
                    <a:cubicBezTo>
                      <a:pt x="19515" y="8801"/>
                      <a:pt x="19915" y="8459"/>
                      <a:pt x="20271" y="8130"/>
                    </a:cubicBezTo>
                    <a:cubicBezTo>
                      <a:pt x="20685" y="7689"/>
                      <a:pt x="20966" y="7289"/>
                      <a:pt x="21164" y="6977"/>
                    </a:cubicBezTo>
                    <a:cubicBezTo>
                      <a:pt x="21395" y="6529"/>
                      <a:pt x="21461" y="6257"/>
                      <a:pt x="21436" y="6233"/>
                    </a:cubicBezTo>
                    <a:cubicBezTo>
                      <a:pt x="21436" y="6233"/>
                      <a:pt x="21436" y="6233"/>
                      <a:pt x="21436" y="6233"/>
                    </a:cubicBezTo>
                    <a:cubicBezTo>
                      <a:pt x="21436" y="6233"/>
                      <a:pt x="21436" y="6233"/>
                      <a:pt x="21436" y="6233"/>
                    </a:cubicBezTo>
                    <a:cubicBezTo>
                      <a:pt x="21436" y="6233"/>
                      <a:pt x="21436" y="6233"/>
                      <a:pt x="21436" y="6233"/>
                    </a:cubicBezTo>
                    <a:cubicBezTo>
                      <a:pt x="21436" y="6233"/>
                      <a:pt x="21436" y="6233"/>
                      <a:pt x="21436" y="6233"/>
                    </a:cubicBezTo>
                    <a:cubicBezTo>
                      <a:pt x="21436" y="6233"/>
                      <a:pt x="21436" y="6233"/>
                      <a:pt x="21436" y="6233"/>
                    </a:cubicBezTo>
                    <a:cubicBezTo>
                      <a:pt x="21455" y="6196"/>
                      <a:pt x="21499" y="6182"/>
                      <a:pt x="21518" y="6145"/>
                    </a:cubicBezTo>
                    <a:cubicBezTo>
                      <a:pt x="21573" y="2067"/>
                      <a:pt x="21573" y="2067"/>
                      <a:pt x="21573" y="2067"/>
                    </a:cubicBezTo>
                    <a:cubicBezTo>
                      <a:pt x="21573" y="2067"/>
                      <a:pt x="21573" y="2067"/>
                      <a:pt x="21573" y="2067"/>
                    </a:cubicBezTo>
                    <a:cubicBezTo>
                      <a:pt x="21573" y="2067"/>
                      <a:pt x="21573" y="2067"/>
                      <a:pt x="21573" y="2067"/>
                    </a:cubicBezTo>
                    <a:cubicBezTo>
                      <a:pt x="21573" y="2067"/>
                      <a:pt x="21573" y="2067"/>
                      <a:pt x="21573" y="2067"/>
                    </a:cubicBezTo>
                    <a:cubicBezTo>
                      <a:pt x="21573" y="2067"/>
                      <a:pt x="21573" y="2067"/>
                      <a:pt x="21573" y="2067"/>
                    </a:cubicBezTo>
                    <a:cubicBezTo>
                      <a:pt x="21573" y="2067"/>
                      <a:pt x="21573" y="2067"/>
                      <a:pt x="21573" y="2067"/>
                    </a:cubicBezTo>
                    <a:cubicBezTo>
                      <a:pt x="21567" y="2006"/>
                      <a:pt x="21580" y="1907"/>
                      <a:pt x="21519" y="1737"/>
                    </a:cubicBezTo>
                    <a:cubicBezTo>
                      <a:pt x="21527" y="1577"/>
                      <a:pt x="21441" y="1383"/>
                      <a:pt x="21286" y="1178"/>
                    </a:cubicBezTo>
                    <a:cubicBezTo>
                      <a:pt x="21205" y="1045"/>
                      <a:pt x="21056" y="902"/>
                      <a:pt x="20931" y="782"/>
                    </a:cubicBezTo>
                    <a:cubicBezTo>
                      <a:pt x="20688" y="604"/>
                      <a:pt x="20425" y="464"/>
                      <a:pt x="20049" y="326"/>
                    </a:cubicBezTo>
                    <a:cubicBezTo>
                      <a:pt x="19861" y="258"/>
                      <a:pt x="19603" y="178"/>
                      <a:pt x="19327" y="137"/>
                    </a:cubicBezTo>
                    <a:cubicBezTo>
                      <a:pt x="18818" y="39"/>
                      <a:pt x="18359" y="-10"/>
                      <a:pt x="17906" y="2"/>
                    </a:cubicBezTo>
                    <a:cubicBezTo>
                      <a:pt x="17246" y="-17"/>
                      <a:pt x="16641" y="72"/>
                      <a:pt x="16085" y="209"/>
                    </a:cubicBezTo>
                    <a:cubicBezTo>
                      <a:pt x="15530" y="347"/>
                      <a:pt x="15094" y="542"/>
                      <a:pt x="14733" y="810"/>
                    </a:cubicBezTo>
                    <a:cubicBezTo>
                      <a:pt x="14498" y="976"/>
                      <a:pt x="14289" y="1165"/>
                      <a:pt x="14129" y="1403"/>
                    </a:cubicBezTo>
                    <a:cubicBezTo>
                      <a:pt x="14129" y="1403"/>
                      <a:pt x="14129" y="1403"/>
                      <a:pt x="14129" y="1403"/>
                    </a:cubicBezTo>
                    <a:cubicBezTo>
                      <a:pt x="14129" y="1403"/>
                      <a:pt x="14129" y="1403"/>
                      <a:pt x="14110" y="1440"/>
                    </a:cubicBezTo>
                    <a:cubicBezTo>
                      <a:pt x="14090" y="1477"/>
                      <a:pt x="14071" y="1515"/>
                      <a:pt x="14032" y="1589"/>
                    </a:cubicBezTo>
                    <a:cubicBezTo>
                      <a:pt x="13975" y="1701"/>
                      <a:pt x="13923" y="1875"/>
                      <a:pt x="13920" y="2096"/>
                    </a:cubicBezTo>
                    <a:cubicBezTo>
                      <a:pt x="13957" y="2242"/>
                      <a:pt x="13949" y="2402"/>
                      <a:pt x="14010" y="2572"/>
                    </a:cubicBezTo>
                    <a:cubicBezTo>
                      <a:pt x="14096" y="2767"/>
                      <a:pt x="14182" y="2961"/>
                      <a:pt x="14382" y="3152"/>
                    </a:cubicBezTo>
                    <a:cubicBezTo>
                      <a:pt x="14581" y="3343"/>
                      <a:pt x="14849" y="3545"/>
                      <a:pt x="15181" y="3696"/>
                    </a:cubicBezTo>
                    <a:cubicBezTo>
                      <a:pt x="15464" y="3799"/>
                      <a:pt x="15702" y="3915"/>
                      <a:pt x="16072" y="3992"/>
                    </a:cubicBezTo>
                    <a:cubicBezTo>
                      <a:pt x="16467" y="4092"/>
                      <a:pt x="16976" y="4189"/>
                      <a:pt x="17617" y="4246"/>
                    </a:cubicBezTo>
                    <a:cubicBezTo>
                      <a:pt x="17612" y="4185"/>
                      <a:pt x="17650" y="4110"/>
                      <a:pt x="17714" y="4059"/>
                    </a:cubicBezTo>
                    <a:cubicBezTo>
                      <a:pt x="17747" y="3923"/>
                      <a:pt x="17893" y="3784"/>
                      <a:pt x="18064" y="3669"/>
                    </a:cubicBezTo>
                    <a:cubicBezTo>
                      <a:pt x="18191" y="3568"/>
                      <a:pt x="18461" y="3548"/>
                      <a:pt x="18605" y="3630"/>
                    </a:cubicBezTo>
                    <a:cubicBezTo>
                      <a:pt x="18793" y="3699"/>
                      <a:pt x="18805" y="3822"/>
                      <a:pt x="18678" y="3923"/>
                    </a:cubicBezTo>
                    <a:cubicBezTo>
                      <a:pt x="18595" y="4011"/>
                      <a:pt x="18512" y="4100"/>
                      <a:pt x="18430" y="4188"/>
                    </a:cubicBezTo>
                    <a:cubicBezTo>
                      <a:pt x="18391" y="4262"/>
                      <a:pt x="18378" y="4361"/>
                      <a:pt x="18339" y="4436"/>
                    </a:cubicBezTo>
                    <a:cubicBezTo>
                      <a:pt x="18370" y="4521"/>
                      <a:pt x="18381" y="4643"/>
                      <a:pt x="18412" y="4728"/>
                    </a:cubicBezTo>
                    <a:cubicBezTo>
                      <a:pt x="18486" y="4800"/>
                      <a:pt x="18517" y="4885"/>
                      <a:pt x="18592" y="4957"/>
                    </a:cubicBezTo>
                    <a:cubicBezTo>
                      <a:pt x="18672" y="5090"/>
                      <a:pt x="18816" y="5172"/>
                      <a:pt x="18816" y="5172"/>
                    </a:cubicBezTo>
                    <a:cubicBezTo>
                      <a:pt x="18816" y="5172"/>
                      <a:pt x="18816" y="5172"/>
                      <a:pt x="18816" y="5172"/>
                    </a:cubicBezTo>
                    <a:cubicBezTo>
                      <a:pt x="18816" y="5172"/>
                      <a:pt x="18816" y="5172"/>
                      <a:pt x="18816" y="5172"/>
                    </a:cubicBezTo>
                    <a:cubicBezTo>
                      <a:pt x="18985" y="5278"/>
                      <a:pt x="18927" y="5390"/>
                      <a:pt x="18731" y="5481"/>
                    </a:cubicBezTo>
                    <a:cubicBezTo>
                      <a:pt x="18579" y="5559"/>
                      <a:pt x="18328" y="5541"/>
                      <a:pt x="18203" y="5421"/>
                    </a:cubicBezTo>
                    <a:cubicBezTo>
                      <a:pt x="18203" y="5421"/>
                      <a:pt x="18084" y="5363"/>
                      <a:pt x="17985" y="5268"/>
                    </a:cubicBezTo>
                    <a:cubicBezTo>
                      <a:pt x="17885" y="5172"/>
                      <a:pt x="17779" y="5015"/>
                      <a:pt x="17699" y="4882"/>
                    </a:cubicBezTo>
                    <a:cubicBezTo>
                      <a:pt x="17630" y="4872"/>
                      <a:pt x="17586" y="4885"/>
                      <a:pt x="17517" y="4875"/>
                    </a:cubicBezTo>
                    <a:cubicBezTo>
                      <a:pt x="16649" y="4824"/>
                      <a:pt x="15933" y="4695"/>
                      <a:pt x="15349" y="4526"/>
                    </a:cubicBezTo>
                    <a:cubicBezTo>
                      <a:pt x="14741" y="4334"/>
                      <a:pt x="14246" y="4138"/>
                      <a:pt x="13858" y="3878"/>
                    </a:cubicBezTo>
                    <a:cubicBezTo>
                      <a:pt x="13639" y="3724"/>
                      <a:pt x="13440" y="3533"/>
                      <a:pt x="13266" y="3365"/>
                    </a:cubicBezTo>
                    <a:cubicBezTo>
                      <a:pt x="13085" y="3137"/>
                      <a:pt x="12949" y="2895"/>
                      <a:pt x="12838" y="2677"/>
                    </a:cubicBezTo>
                    <a:cubicBezTo>
                      <a:pt x="12796" y="2469"/>
                      <a:pt x="12754" y="2261"/>
                      <a:pt x="12737" y="2078"/>
                    </a:cubicBezTo>
                    <a:cubicBezTo>
                      <a:pt x="12790" y="1904"/>
                      <a:pt x="12798" y="1745"/>
                      <a:pt x="12830" y="1609"/>
                    </a:cubicBezTo>
                    <a:cubicBezTo>
                      <a:pt x="12579" y="1591"/>
                      <a:pt x="12308" y="1610"/>
                      <a:pt x="11968" y="1619"/>
                    </a:cubicBezTo>
                    <a:cubicBezTo>
                      <a:pt x="11452" y="1682"/>
                      <a:pt x="10866" y="1734"/>
                      <a:pt x="10355" y="1858"/>
                    </a:cubicBezTo>
                    <a:cubicBezTo>
                      <a:pt x="9951" y="1918"/>
                      <a:pt x="9598" y="2025"/>
                      <a:pt x="9225" y="2170"/>
                    </a:cubicBezTo>
                    <a:cubicBezTo>
                      <a:pt x="8739" y="2318"/>
                      <a:pt x="8328" y="2537"/>
                      <a:pt x="7922" y="2818"/>
                    </a:cubicBezTo>
                    <a:cubicBezTo>
                      <a:pt x="7732" y="2970"/>
                      <a:pt x="7522" y="3160"/>
                      <a:pt x="7382" y="3360"/>
                    </a:cubicBezTo>
                    <a:cubicBezTo>
                      <a:pt x="7261" y="3523"/>
                      <a:pt x="7261" y="3523"/>
                      <a:pt x="7261" y="3523"/>
                    </a:cubicBezTo>
                    <a:cubicBezTo>
                      <a:pt x="6946" y="3556"/>
                      <a:pt x="6946" y="3556"/>
                      <a:pt x="6946" y="3556"/>
                    </a:cubicBezTo>
                    <a:cubicBezTo>
                      <a:pt x="6946" y="3556"/>
                      <a:pt x="6946" y="3556"/>
                      <a:pt x="6946" y="3556"/>
                    </a:cubicBezTo>
                    <a:cubicBezTo>
                      <a:pt x="6946" y="3556"/>
                      <a:pt x="6946" y="3556"/>
                      <a:pt x="6946" y="3556"/>
                    </a:cubicBezTo>
                    <a:cubicBezTo>
                      <a:pt x="6946" y="3556"/>
                      <a:pt x="6946" y="3556"/>
                      <a:pt x="6946" y="3556"/>
                    </a:cubicBezTo>
                    <a:cubicBezTo>
                      <a:pt x="6946" y="3556"/>
                      <a:pt x="6946" y="3556"/>
                      <a:pt x="6946" y="3556"/>
                    </a:cubicBezTo>
                    <a:cubicBezTo>
                      <a:pt x="6946" y="3556"/>
                      <a:pt x="6946" y="3556"/>
                      <a:pt x="6946" y="3556"/>
                    </a:cubicBezTo>
                    <a:cubicBezTo>
                      <a:pt x="6946" y="3556"/>
                      <a:pt x="6902" y="3569"/>
                      <a:pt x="6857" y="3583"/>
                    </a:cubicBezTo>
                    <a:cubicBezTo>
                      <a:pt x="6788" y="3572"/>
                      <a:pt x="6700" y="3599"/>
                      <a:pt x="6542" y="3616"/>
                    </a:cubicBezTo>
                    <a:cubicBezTo>
                      <a:pt x="6252" y="3672"/>
                      <a:pt x="5874" y="3756"/>
                      <a:pt x="5476" y="3877"/>
                    </a:cubicBezTo>
                    <a:cubicBezTo>
                      <a:pt x="5211" y="3958"/>
                      <a:pt x="4971" y="4062"/>
                      <a:pt x="4687" y="4180"/>
                    </a:cubicBezTo>
                    <a:cubicBezTo>
                      <a:pt x="4358" y="4311"/>
                      <a:pt x="4035" y="4504"/>
                      <a:pt x="3806" y="4731"/>
                    </a:cubicBezTo>
                    <a:cubicBezTo>
                      <a:pt x="3660" y="4870"/>
                      <a:pt x="3514" y="5009"/>
                      <a:pt x="3462" y="5182"/>
                    </a:cubicBezTo>
                    <a:cubicBezTo>
                      <a:pt x="3341" y="5345"/>
                      <a:pt x="3269" y="5556"/>
                      <a:pt x="3292" y="5801"/>
                    </a:cubicBezTo>
                    <a:cubicBezTo>
                      <a:pt x="3265" y="5998"/>
                      <a:pt x="3307" y="6205"/>
                      <a:pt x="3398" y="6461"/>
                    </a:cubicBezTo>
                    <a:cubicBezTo>
                      <a:pt x="3404" y="6522"/>
                      <a:pt x="3404" y="6522"/>
                      <a:pt x="3404" y="6522"/>
                    </a:cubicBezTo>
                    <a:cubicBezTo>
                      <a:pt x="3404" y="6522"/>
                      <a:pt x="3404" y="6522"/>
                      <a:pt x="3404" y="6522"/>
                    </a:cubicBezTo>
                    <a:cubicBezTo>
                      <a:pt x="3454" y="6570"/>
                      <a:pt x="3460" y="6631"/>
                      <a:pt x="3534" y="6703"/>
                    </a:cubicBezTo>
                    <a:cubicBezTo>
                      <a:pt x="3640" y="6860"/>
                      <a:pt x="3795" y="7064"/>
                      <a:pt x="4133" y="7277"/>
                    </a:cubicBezTo>
                    <a:cubicBezTo>
                      <a:pt x="4326" y="7407"/>
                      <a:pt x="4589" y="7547"/>
                      <a:pt x="4896" y="7674"/>
                    </a:cubicBezTo>
                    <a:cubicBezTo>
                      <a:pt x="5367" y="7846"/>
                      <a:pt x="5925" y="7991"/>
                      <a:pt x="6660" y="8082"/>
                    </a:cubicBezTo>
                    <a:cubicBezTo>
                      <a:pt x="7094" y="8108"/>
                      <a:pt x="7553" y="8157"/>
                      <a:pt x="8145" y="8166"/>
                    </a:cubicBezTo>
                    <a:cubicBezTo>
                      <a:pt x="8598" y="8154"/>
                      <a:pt x="9164" y="8139"/>
                      <a:pt x="9819" y="8097"/>
                    </a:cubicBezTo>
                    <a:cubicBezTo>
                      <a:pt x="9670" y="7954"/>
                      <a:pt x="9564" y="7797"/>
                      <a:pt x="9484" y="7664"/>
                    </a:cubicBezTo>
                    <a:cubicBezTo>
                      <a:pt x="9392" y="7409"/>
                      <a:pt x="9369" y="7164"/>
                      <a:pt x="9372" y="6943"/>
                    </a:cubicBezTo>
                    <a:cubicBezTo>
                      <a:pt x="9355" y="6759"/>
                      <a:pt x="9407" y="6586"/>
                      <a:pt x="9440" y="6450"/>
                    </a:cubicBezTo>
                    <a:cubicBezTo>
                      <a:pt x="9434" y="6388"/>
                      <a:pt x="9497" y="6338"/>
                      <a:pt x="9472" y="6314"/>
                    </a:cubicBezTo>
                    <a:cubicBezTo>
                      <a:pt x="9448" y="6290"/>
                      <a:pt x="9403" y="6303"/>
                      <a:pt x="9378" y="6279"/>
                    </a:cubicBezTo>
                    <a:cubicBezTo>
                      <a:pt x="9033" y="6227"/>
                      <a:pt x="8726" y="6100"/>
                      <a:pt x="8438" y="5936"/>
                    </a:cubicBezTo>
                    <a:cubicBezTo>
                      <a:pt x="8294" y="5854"/>
                      <a:pt x="8302" y="5694"/>
                      <a:pt x="8454" y="5616"/>
                    </a:cubicBezTo>
                    <a:cubicBezTo>
                      <a:pt x="8631" y="5562"/>
                      <a:pt x="8857" y="5556"/>
                      <a:pt x="9001" y="5639"/>
                    </a:cubicBezTo>
                    <a:cubicBezTo>
                      <a:pt x="9239" y="5755"/>
                      <a:pt x="9452" y="5848"/>
                      <a:pt x="9659" y="5879"/>
                    </a:cubicBezTo>
                    <a:cubicBezTo>
                      <a:pt x="9892" y="5934"/>
                      <a:pt x="10099" y="5966"/>
                      <a:pt x="10326" y="5960"/>
                    </a:cubicBezTo>
                    <a:cubicBezTo>
                      <a:pt x="10665" y="5951"/>
                      <a:pt x="10980" y="5918"/>
                      <a:pt x="11226" y="5875"/>
                    </a:cubicBezTo>
                    <a:cubicBezTo>
                      <a:pt x="11428" y="5845"/>
                      <a:pt x="11605" y="5791"/>
                      <a:pt x="11605" y="5791"/>
                    </a:cubicBezTo>
                    <a:cubicBezTo>
                      <a:pt x="11605" y="5791"/>
                      <a:pt x="11605" y="5791"/>
                      <a:pt x="11605" y="5791"/>
                    </a:cubicBezTo>
                    <a:cubicBezTo>
                      <a:pt x="11605" y="5791"/>
                      <a:pt x="11605" y="5791"/>
                      <a:pt x="11605" y="5791"/>
                    </a:cubicBezTo>
                    <a:cubicBezTo>
                      <a:pt x="11781" y="5737"/>
                      <a:pt x="12014" y="5793"/>
                      <a:pt x="12113" y="5888"/>
                    </a:cubicBezTo>
                    <a:cubicBezTo>
                      <a:pt x="12213" y="5984"/>
                      <a:pt x="12180" y="6120"/>
                      <a:pt x="11959" y="6187"/>
                    </a:cubicBezTo>
                    <a:cubicBezTo>
                      <a:pt x="11959" y="6187"/>
                      <a:pt x="11758" y="6217"/>
                      <a:pt x="11468" y="6274"/>
                    </a:cubicBezTo>
                    <a:cubicBezTo>
                      <a:pt x="11266" y="6304"/>
                      <a:pt x="10976" y="6360"/>
                      <a:pt x="10705" y="6380"/>
                    </a:cubicBezTo>
                    <a:cubicBezTo>
                      <a:pt x="10661" y="6393"/>
                      <a:pt x="10661" y="6393"/>
                      <a:pt x="10686" y="6417"/>
                    </a:cubicBezTo>
                    <a:cubicBezTo>
                      <a:pt x="10686" y="6417"/>
                      <a:pt x="10686" y="6417"/>
                      <a:pt x="10686" y="6417"/>
                    </a:cubicBezTo>
                    <a:cubicBezTo>
                      <a:pt x="10686" y="6417"/>
                      <a:pt x="10686" y="6417"/>
                      <a:pt x="10686" y="6417"/>
                    </a:cubicBezTo>
                    <a:cubicBezTo>
                      <a:pt x="10686" y="6417"/>
                      <a:pt x="10686" y="6417"/>
                      <a:pt x="10642" y="6430"/>
                    </a:cubicBezTo>
                    <a:cubicBezTo>
                      <a:pt x="10642" y="6430"/>
                      <a:pt x="10642" y="6430"/>
                      <a:pt x="10667" y="6454"/>
                    </a:cubicBezTo>
                    <a:cubicBezTo>
                      <a:pt x="10622" y="6468"/>
                      <a:pt x="10603" y="6505"/>
                      <a:pt x="10609" y="6566"/>
                    </a:cubicBezTo>
                    <a:cubicBezTo>
                      <a:pt x="10570" y="6641"/>
                      <a:pt x="10562" y="6801"/>
                      <a:pt x="10554" y="6961"/>
                    </a:cubicBezTo>
                    <a:cubicBezTo>
                      <a:pt x="10522" y="7097"/>
                      <a:pt x="10558" y="7243"/>
                      <a:pt x="10619" y="7413"/>
                    </a:cubicBezTo>
                    <a:cubicBezTo>
                      <a:pt x="10680" y="7584"/>
                      <a:pt x="10786" y="7740"/>
                      <a:pt x="10960" y="7908"/>
                    </a:cubicBezTo>
                    <a:cubicBezTo>
                      <a:pt x="11060" y="8003"/>
                      <a:pt x="11184" y="8123"/>
                      <a:pt x="11328" y="8205"/>
                    </a:cubicBezTo>
                    <a:cubicBezTo>
                      <a:pt x="11547" y="8359"/>
                      <a:pt x="11829" y="8462"/>
                      <a:pt x="12180" y="8576"/>
                    </a:cubicBezTo>
                    <a:cubicBezTo>
                      <a:pt x="12670" y="8710"/>
                      <a:pt x="13317" y="8828"/>
                      <a:pt x="14141" y="8893"/>
                    </a:cubicBezTo>
                    <a:cubicBezTo>
                      <a:pt x="14461" y="8921"/>
                      <a:pt x="14680" y="9075"/>
                      <a:pt x="14628" y="9248"/>
                    </a:cubicBezTo>
                    <a:cubicBezTo>
                      <a:pt x="14576" y="9421"/>
                      <a:pt x="14291" y="9539"/>
                      <a:pt x="13971" y="9511"/>
                    </a:cubicBezTo>
                    <a:cubicBezTo>
                      <a:pt x="13172" y="9471"/>
                      <a:pt x="12481" y="9366"/>
                      <a:pt x="11922" y="9221"/>
                    </a:cubicBezTo>
                    <a:cubicBezTo>
                      <a:pt x="11364" y="9076"/>
                      <a:pt x="10893" y="8904"/>
                      <a:pt x="10556" y="8692"/>
                    </a:cubicBezTo>
                    <a:cubicBezTo>
                      <a:pt x="10556" y="8692"/>
                      <a:pt x="10531" y="8668"/>
                      <a:pt x="10531" y="8668"/>
                    </a:cubicBezTo>
                    <a:cubicBezTo>
                      <a:pt x="9630" y="8753"/>
                      <a:pt x="8818" y="8811"/>
                      <a:pt x="8113" y="8805"/>
                    </a:cubicBezTo>
                    <a:cubicBezTo>
                      <a:pt x="7043" y="8784"/>
                      <a:pt x="6195" y="8696"/>
                      <a:pt x="5454" y="8544"/>
                    </a:cubicBezTo>
                    <a:cubicBezTo>
                      <a:pt x="4713" y="8391"/>
                      <a:pt x="4124" y="8161"/>
                      <a:pt x="3673" y="7952"/>
                    </a:cubicBezTo>
                    <a:cubicBezTo>
                      <a:pt x="3385" y="7787"/>
                      <a:pt x="3166" y="7634"/>
                      <a:pt x="2948" y="7480"/>
                    </a:cubicBezTo>
                    <a:cubicBezTo>
                      <a:pt x="2798" y="7336"/>
                      <a:pt x="2648" y="7193"/>
                      <a:pt x="2524" y="7073"/>
                    </a:cubicBezTo>
                    <a:cubicBezTo>
                      <a:pt x="2353" y="7188"/>
                      <a:pt x="2093" y="7330"/>
                      <a:pt x="1903" y="7483"/>
                    </a:cubicBezTo>
                    <a:cubicBezTo>
                      <a:pt x="1668" y="7648"/>
                      <a:pt x="1503" y="7825"/>
                      <a:pt x="1338" y="8001"/>
                    </a:cubicBezTo>
                    <a:cubicBezTo>
                      <a:pt x="1159" y="8276"/>
                      <a:pt x="1024" y="8537"/>
                      <a:pt x="1008" y="8857"/>
                    </a:cubicBezTo>
                    <a:cubicBezTo>
                      <a:pt x="1011" y="9139"/>
                      <a:pt x="1084" y="9432"/>
                      <a:pt x="1339" y="9732"/>
                    </a:cubicBezTo>
                    <a:cubicBezTo>
                      <a:pt x="1494" y="9937"/>
                      <a:pt x="1494" y="9937"/>
                      <a:pt x="1494" y="9937"/>
                    </a:cubicBezTo>
                    <a:cubicBezTo>
                      <a:pt x="1235" y="10079"/>
                      <a:pt x="1235" y="10079"/>
                      <a:pt x="1235" y="10079"/>
                    </a:cubicBezTo>
                    <a:cubicBezTo>
                      <a:pt x="1235" y="10079"/>
                      <a:pt x="1235" y="10079"/>
                      <a:pt x="1235" y="10079"/>
                    </a:cubicBezTo>
                    <a:cubicBezTo>
                      <a:pt x="1235" y="10079"/>
                      <a:pt x="1235" y="10079"/>
                      <a:pt x="1235" y="10079"/>
                    </a:cubicBezTo>
                    <a:cubicBezTo>
                      <a:pt x="1235" y="10079"/>
                      <a:pt x="1235" y="10079"/>
                      <a:pt x="1235" y="10079"/>
                    </a:cubicBezTo>
                    <a:cubicBezTo>
                      <a:pt x="1235" y="10079"/>
                      <a:pt x="1235" y="10079"/>
                      <a:pt x="1235" y="10079"/>
                    </a:cubicBezTo>
                    <a:cubicBezTo>
                      <a:pt x="1190" y="10092"/>
                      <a:pt x="1190" y="10092"/>
                      <a:pt x="1190" y="10092"/>
                    </a:cubicBezTo>
                    <a:cubicBezTo>
                      <a:pt x="1190" y="10092"/>
                      <a:pt x="1190" y="10092"/>
                      <a:pt x="1190" y="10092"/>
                    </a:cubicBezTo>
                    <a:cubicBezTo>
                      <a:pt x="1190" y="10092"/>
                      <a:pt x="1171" y="10129"/>
                      <a:pt x="1127" y="10143"/>
                    </a:cubicBezTo>
                    <a:cubicBezTo>
                      <a:pt x="1064" y="10194"/>
                      <a:pt x="956" y="10258"/>
                      <a:pt x="873" y="10346"/>
                    </a:cubicBezTo>
                    <a:cubicBezTo>
                      <a:pt x="639" y="10512"/>
                      <a:pt x="366" y="10752"/>
                      <a:pt x="167" y="11064"/>
                    </a:cubicBezTo>
                    <a:cubicBezTo>
                      <a:pt x="96" y="11275"/>
                      <a:pt x="-19" y="11499"/>
                      <a:pt x="3" y="11744"/>
                    </a:cubicBezTo>
                    <a:cubicBezTo>
                      <a:pt x="-18" y="12002"/>
                      <a:pt x="49" y="12234"/>
                      <a:pt x="234" y="12524"/>
                    </a:cubicBezTo>
                    <a:cubicBezTo>
                      <a:pt x="320" y="12718"/>
                      <a:pt x="520" y="12909"/>
                      <a:pt x="769" y="13148"/>
                    </a:cubicBezTo>
                    <a:cubicBezTo>
                      <a:pt x="838" y="13159"/>
                      <a:pt x="888" y="13207"/>
                      <a:pt x="913" y="13230"/>
                    </a:cubicBezTo>
                    <a:cubicBezTo>
                      <a:pt x="913" y="13230"/>
                      <a:pt x="913" y="13230"/>
                      <a:pt x="913" y="13230"/>
                    </a:cubicBezTo>
                    <a:cubicBezTo>
                      <a:pt x="913" y="13230"/>
                      <a:pt x="913" y="13230"/>
                      <a:pt x="913" y="13230"/>
                    </a:cubicBezTo>
                    <a:cubicBezTo>
                      <a:pt x="913" y="13230"/>
                      <a:pt x="938" y="13254"/>
                      <a:pt x="938" y="13254"/>
                    </a:cubicBezTo>
                    <a:cubicBezTo>
                      <a:pt x="938" y="13254"/>
                      <a:pt x="938" y="13254"/>
                      <a:pt x="963" y="13278"/>
                    </a:cubicBezTo>
                    <a:cubicBezTo>
                      <a:pt x="988" y="13302"/>
                      <a:pt x="1038" y="13350"/>
                      <a:pt x="1112" y="13422"/>
                    </a:cubicBezTo>
                    <a:cubicBezTo>
                      <a:pt x="1281" y="13528"/>
                      <a:pt x="1544" y="13668"/>
                      <a:pt x="1876" y="13819"/>
                    </a:cubicBezTo>
                    <a:cubicBezTo>
                      <a:pt x="2133" y="13898"/>
                      <a:pt x="2415" y="14001"/>
                      <a:pt x="2717" y="14067"/>
                    </a:cubicBezTo>
                    <a:cubicBezTo>
                      <a:pt x="3156" y="14154"/>
                      <a:pt x="3640" y="14227"/>
                      <a:pt x="4301" y="14247"/>
                    </a:cubicBezTo>
                    <a:cubicBezTo>
                      <a:pt x="4823" y="14245"/>
                      <a:pt x="5478" y="14203"/>
                      <a:pt x="6171" y="14087"/>
                    </a:cubicBezTo>
                    <a:cubicBezTo>
                      <a:pt x="6865" y="13971"/>
                      <a:pt x="7666" y="13790"/>
                      <a:pt x="8594" y="13508"/>
                    </a:cubicBezTo>
                    <a:cubicBezTo>
                      <a:pt x="8638" y="13494"/>
                      <a:pt x="8707" y="13505"/>
                      <a:pt x="8751" y="13491"/>
                    </a:cubicBezTo>
                    <a:cubicBezTo>
                      <a:pt x="8671" y="13358"/>
                      <a:pt x="8634" y="13212"/>
                      <a:pt x="8598" y="13066"/>
                    </a:cubicBezTo>
                    <a:cubicBezTo>
                      <a:pt x="8612" y="12967"/>
                      <a:pt x="8650" y="12892"/>
                      <a:pt x="8664" y="12794"/>
                    </a:cubicBezTo>
                    <a:cubicBezTo>
                      <a:pt x="8722" y="12682"/>
                      <a:pt x="8918" y="12591"/>
                      <a:pt x="9125" y="12622"/>
                    </a:cubicBezTo>
                    <a:cubicBezTo>
                      <a:pt x="9332" y="12653"/>
                      <a:pt x="9501" y="12759"/>
                      <a:pt x="9443" y="12871"/>
                    </a:cubicBezTo>
                    <a:cubicBezTo>
                      <a:pt x="9405" y="12946"/>
                      <a:pt x="9410" y="13007"/>
                      <a:pt x="9416" y="13069"/>
                    </a:cubicBezTo>
                    <a:cubicBezTo>
                      <a:pt x="9428" y="13191"/>
                      <a:pt x="9414" y="13290"/>
                      <a:pt x="9514" y="13385"/>
                    </a:cubicBezTo>
                    <a:cubicBezTo>
                      <a:pt x="9544" y="13470"/>
                      <a:pt x="9644" y="13566"/>
                      <a:pt x="9719" y="13638"/>
                    </a:cubicBezTo>
                    <a:cubicBezTo>
                      <a:pt x="9893" y="13805"/>
                      <a:pt x="10106" y="13898"/>
                      <a:pt x="10294" y="13967"/>
                    </a:cubicBezTo>
                    <a:cubicBezTo>
                      <a:pt x="10388" y="14001"/>
                      <a:pt x="10482" y="14035"/>
                      <a:pt x="10482" y="14035"/>
                    </a:cubicBezTo>
                    <a:cubicBezTo>
                      <a:pt x="10482" y="14035"/>
                      <a:pt x="10482" y="14035"/>
                      <a:pt x="10482" y="14035"/>
                    </a:cubicBezTo>
                    <a:cubicBezTo>
                      <a:pt x="10482" y="14035"/>
                      <a:pt x="10482" y="14035"/>
                      <a:pt x="10482" y="14035"/>
                    </a:cubicBezTo>
                    <a:cubicBezTo>
                      <a:pt x="10482" y="14035"/>
                      <a:pt x="10482" y="14035"/>
                      <a:pt x="10482" y="14035"/>
                    </a:cubicBezTo>
                    <a:cubicBezTo>
                      <a:pt x="10646" y="14080"/>
                      <a:pt x="10726" y="14213"/>
                      <a:pt x="10599" y="14315"/>
                    </a:cubicBezTo>
                    <a:cubicBezTo>
                      <a:pt x="10541" y="14427"/>
                      <a:pt x="10295" y="14470"/>
                      <a:pt x="10107" y="14401"/>
                    </a:cubicBezTo>
                    <a:cubicBezTo>
                      <a:pt x="10063" y="14415"/>
                      <a:pt x="9944" y="14356"/>
                      <a:pt x="9781" y="14312"/>
                    </a:cubicBezTo>
                    <a:cubicBezTo>
                      <a:pt x="9637" y="14229"/>
                      <a:pt x="9449" y="14161"/>
                      <a:pt x="9255" y="14031"/>
                    </a:cubicBezTo>
                    <a:cubicBezTo>
                      <a:pt x="9280" y="14055"/>
                      <a:pt x="9236" y="14068"/>
                      <a:pt x="9192" y="14081"/>
                    </a:cubicBezTo>
                    <a:cubicBezTo>
                      <a:pt x="8220" y="14377"/>
                      <a:pt x="7305" y="14561"/>
                      <a:pt x="6524" y="14704"/>
                    </a:cubicBezTo>
                    <a:cubicBezTo>
                      <a:pt x="5673" y="14837"/>
                      <a:pt x="4949" y="14868"/>
                      <a:pt x="4313" y="14873"/>
                    </a:cubicBezTo>
                    <a:cubicBezTo>
                      <a:pt x="3426" y="14859"/>
                      <a:pt x="2691" y="14768"/>
                      <a:pt x="2063" y="14612"/>
                    </a:cubicBezTo>
                    <a:cubicBezTo>
                      <a:pt x="1668" y="14512"/>
                      <a:pt x="1386" y="14409"/>
                      <a:pt x="1079" y="14282"/>
                    </a:cubicBezTo>
                    <a:cubicBezTo>
                      <a:pt x="1096" y="14466"/>
                      <a:pt x="1118" y="14711"/>
                      <a:pt x="1185" y="14942"/>
                    </a:cubicBezTo>
                    <a:cubicBezTo>
                      <a:pt x="1252" y="15174"/>
                      <a:pt x="1413" y="15440"/>
                      <a:pt x="1618" y="15692"/>
                    </a:cubicBezTo>
                    <a:cubicBezTo>
                      <a:pt x="1723" y="15849"/>
                      <a:pt x="1898" y="16017"/>
                      <a:pt x="2116" y="16170"/>
                    </a:cubicBezTo>
                    <a:cubicBezTo>
                      <a:pt x="2166" y="16218"/>
                      <a:pt x="2191" y="16242"/>
                      <a:pt x="2241" y="16290"/>
                    </a:cubicBezTo>
                    <a:cubicBezTo>
                      <a:pt x="2299" y="16178"/>
                      <a:pt x="2312" y="16079"/>
                      <a:pt x="2370" y="15967"/>
                    </a:cubicBezTo>
                    <a:cubicBezTo>
                      <a:pt x="2442" y="15757"/>
                      <a:pt x="2601" y="15519"/>
                      <a:pt x="2855" y="15316"/>
                    </a:cubicBezTo>
                    <a:cubicBezTo>
                      <a:pt x="3045" y="15164"/>
                      <a:pt x="3405" y="15117"/>
                      <a:pt x="3662" y="15197"/>
                    </a:cubicBezTo>
                    <a:cubicBezTo>
                      <a:pt x="3944" y="15300"/>
                      <a:pt x="4030" y="15494"/>
                      <a:pt x="3884" y="15633"/>
                    </a:cubicBezTo>
                    <a:cubicBezTo>
                      <a:pt x="3694" y="15785"/>
                      <a:pt x="3572" y="15948"/>
                      <a:pt x="3520" y="16121"/>
                    </a:cubicBezTo>
                    <a:cubicBezTo>
                      <a:pt x="3443" y="16271"/>
                      <a:pt x="3435" y="16430"/>
                      <a:pt x="3402" y="16566"/>
                    </a:cubicBezTo>
                    <a:cubicBezTo>
                      <a:pt x="3395" y="16726"/>
                      <a:pt x="3431" y="16873"/>
                      <a:pt x="3461" y="16958"/>
                    </a:cubicBezTo>
                    <a:cubicBezTo>
                      <a:pt x="3486" y="16982"/>
                      <a:pt x="3486" y="16982"/>
                      <a:pt x="3511" y="17006"/>
                    </a:cubicBezTo>
                    <a:cubicBezTo>
                      <a:pt x="3492" y="17043"/>
                      <a:pt x="3492" y="17043"/>
                      <a:pt x="3517" y="17067"/>
                    </a:cubicBezTo>
                    <a:cubicBezTo>
                      <a:pt x="3517" y="17067"/>
                      <a:pt x="3517" y="17067"/>
                      <a:pt x="3517" y="17067"/>
                    </a:cubicBezTo>
                    <a:cubicBezTo>
                      <a:pt x="3542" y="17091"/>
                      <a:pt x="3542" y="17091"/>
                      <a:pt x="3498" y="17104"/>
                    </a:cubicBezTo>
                    <a:cubicBezTo>
                      <a:pt x="3498" y="17104"/>
                      <a:pt x="3498" y="17104"/>
                      <a:pt x="3523" y="17128"/>
                    </a:cubicBezTo>
                    <a:cubicBezTo>
                      <a:pt x="3523" y="17128"/>
                      <a:pt x="3523" y="17128"/>
                      <a:pt x="3523" y="17128"/>
                    </a:cubicBezTo>
                    <a:cubicBezTo>
                      <a:pt x="3578" y="17237"/>
                      <a:pt x="3614" y="17384"/>
                      <a:pt x="3720" y="17540"/>
                    </a:cubicBezTo>
                    <a:cubicBezTo>
                      <a:pt x="3930" y="17854"/>
                      <a:pt x="4266" y="18287"/>
                      <a:pt x="4847" y="18677"/>
                    </a:cubicBezTo>
                    <a:cubicBezTo>
                      <a:pt x="5235" y="18937"/>
                      <a:pt x="5735" y="19194"/>
                      <a:pt x="6344" y="19387"/>
                    </a:cubicBezTo>
                    <a:cubicBezTo>
                      <a:pt x="6676" y="19538"/>
                      <a:pt x="7071" y="19638"/>
                      <a:pt x="7555" y="19711"/>
                    </a:cubicBezTo>
                    <a:cubicBezTo>
                      <a:pt x="7718" y="19756"/>
                      <a:pt x="7926" y="19788"/>
                      <a:pt x="8133" y="19819"/>
                    </a:cubicBezTo>
                    <a:cubicBezTo>
                      <a:pt x="8077" y="19710"/>
                      <a:pt x="7997" y="19577"/>
                      <a:pt x="7916" y="19444"/>
                    </a:cubicBezTo>
                    <a:cubicBezTo>
                      <a:pt x="7725" y="19093"/>
                      <a:pt x="7591" y="18630"/>
                      <a:pt x="7571" y="18164"/>
                    </a:cubicBezTo>
                    <a:cubicBezTo>
                      <a:pt x="7575" y="17722"/>
                      <a:pt x="7712" y="17239"/>
                      <a:pt x="8076" y="16751"/>
                    </a:cubicBezTo>
                    <a:cubicBezTo>
                      <a:pt x="8396" y="16276"/>
                      <a:pt x="8942" y="15795"/>
                      <a:pt x="9764" y="15356"/>
                    </a:cubicBezTo>
                    <a:cubicBezTo>
                      <a:pt x="9764" y="15356"/>
                      <a:pt x="9764" y="15356"/>
                      <a:pt x="9764" y="15356"/>
                    </a:cubicBezTo>
                    <a:cubicBezTo>
                      <a:pt x="9764" y="15356"/>
                      <a:pt x="9764" y="15356"/>
                      <a:pt x="9764" y="15356"/>
                    </a:cubicBezTo>
                    <a:cubicBezTo>
                      <a:pt x="9764" y="15356"/>
                      <a:pt x="9764" y="15356"/>
                      <a:pt x="9764" y="15356"/>
                    </a:cubicBezTo>
                    <a:cubicBezTo>
                      <a:pt x="9764" y="15356"/>
                      <a:pt x="9764" y="15356"/>
                      <a:pt x="9764" y="15356"/>
                    </a:cubicBezTo>
                    <a:cubicBezTo>
                      <a:pt x="9852" y="15329"/>
                      <a:pt x="10156" y="15173"/>
                      <a:pt x="10637" y="14964"/>
                    </a:cubicBezTo>
                    <a:cubicBezTo>
                      <a:pt x="11186" y="14766"/>
                      <a:pt x="11981" y="14524"/>
                      <a:pt x="12965" y="14351"/>
                    </a:cubicBezTo>
                    <a:cubicBezTo>
                      <a:pt x="13589" y="14224"/>
                      <a:pt x="14332" y="14155"/>
                      <a:pt x="15106" y="14172"/>
                    </a:cubicBezTo>
                    <a:cubicBezTo>
                      <a:pt x="15628" y="14170"/>
                      <a:pt x="16176" y="14193"/>
                      <a:pt x="16729" y="14276"/>
                    </a:cubicBezTo>
                    <a:cubicBezTo>
                      <a:pt x="17281" y="14360"/>
                      <a:pt x="17815" y="14481"/>
                      <a:pt x="18399" y="14650"/>
                    </a:cubicBezTo>
                    <a:cubicBezTo>
                      <a:pt x="18700" y="14716"/>
                      <a:pt x="18811" y="14934"/>
                      <a:pt x="18665" y="15073"/>
                    </a:cubicBezTo>
                    <a:cubicBezTo>
                      <a:pt x="18475" y="15225"/>
                      <a:pt x="18140" y="15295"/>
                      <a:pt x="17858" y="15192"/>
                    </a:cubicBezTo>
                    <a:cubicBezTo>
                      <a:pt x="17369" y="15058"/>
                      <a:pt x="16860" y="14961"/>
                      <a:pt x="16445" y="14898"/>
                    </a:cubicBezTo>
                    <a:cubicBezTo>
                      <a:pt x="15962" y="14825"/>
                      <a:pt x="15528" y="14799"/>
                      <a:pt x="15119" y="14798"/>
                    </a:cubicBezTo>
                    <a:cubicBezTo>
                      <a:pt x="14483" y="14802"/>
                      <a:pt x="13853" y="14868"/>
                      <a:pt x="13317" y="14968"/>
                    </a:cubicBezTo>
                    <a:cubicBezTo>
                      <a:pt x="12801" y="15030"/>
                      <a:pt x="12314" y="15178"/>
                      <a:pt x="11917" y="15299"/>
                    </a:cubicBezTo>
                    <a:cubicBezTo>
                      <a:pt x="11121" y="15541"/>
                      <a:pt x="10647" y="15811"/>
                      <a:pt x="10647" y="15811"/>
                    </a:cubicBezTo>
                    <a:cubicBezTo>
                      <a:pt x="10647" y="15811"/>
                      <a:pt x="10647" y="15811"/>
                      <a:pt x="10647" y="15811"/>
                    </a:cubicBezTo>
                    <a:cubicBezTo>
                      <a:pt x="10647" y="15811"/>
                      <a:pt x="10647" y="15811"/>
                      <a:pt x="10647" y="15811"/>
                    </a:cubicBezTo>
                    <a:cubicBezTo>
                      <a:pt x="10647" y="15811"/>
                      <a:pt x="10647" y="15811"/>
                      <a:pt x="10647" y="15811"/>
                    </a:cubicBezTo>
                    <a:cubicBezTo>
                      <a:pt x="9932" y="16186"/>
                      <a:pt x="9468" y="16579"/>
                      <a:pt x="9188" y="16979"/>
                    </a:cubicBezTo>
                    <a:cubicBezTo>
                      <a:pt x="8907" y="17380"/>
                      <a:pt x="8764" y="17801"/>
                      <a:pt x="8754" y="18182"/>
                    </a:cubicBezTo>
                    <a:cubicBezTo>
                      <a:pt x="8768" y="18587"/>
                      <a:pt x="8872" y="18965"/>
                      <a:pt x="9057" y="19254"/>
                    </a:cubicBezTo>
                    <a:cubicBezTo>
                      <a:pt x="9149" y="19510"/>
                      <a:pt x="9349" y="19701"/>
                      <a:pt x="9498" y="19844"/>
                    </a:cubicBezTo>
                    <a:cubicBezTo>
                      <a:pt x="9523" y="19868"/>
                      <a:pt x="9573" y="19916"/>
                      <a:pt x="9598" y="19940"/>
                    </a:cubicBezTo>
                    <a:cubicBezTo>
                      <a:pt x="9623" y="19964"/>
                      <a:pt x="9623" y="19964"/>
                      <a:pt x="9623" y="19964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72" y="20107"/>
                      <a:pt x="9772" y="20107"/>
                      <a:pt x="9772" y="20107"/>
                    </a:cubicBezTo>
                    <a:cubicBezTo>
                      <a:pt x="9797" y="20131"/>
                      <a:pt x="9841" y="20118"/>
                      <a:pt x="9866" y="20142"/>
                    </a:cubicBezTo>
                    <a:cubicBezTo>
                      <a:pt x="9941" y="20214"/>
                      <a:pt x="10016" y="20285"/>
                      <a:pt x="10160" y="20367"/>
                    </a:cubicBezTo>
                    <a:cubicBezTo>
                      <a:pt x="10379" y="20521"/>
                      <a:pt x="10785" y="20744"/>
                      <a:pt x="11350" y="20950"/>
                    </a:cubicBezTo>
                    <a:cubicBezTo>
                      <a:pt x="11726" y="21088"/>
                      <a:pt x="12146" y="21212"/>
                      <a:pt x="12611" y="21322"/>
                    </a:cubicBezTo>
                    <a:cubicBezTo>
                      <a:pt x="13282" y="21464"/>
                      <a:pt x="14087" y="21566"/>
                      <a:pt x="15018" y="21566"/>
                    </a:cubicBezTo>
                    <a:cubicBezTo>
                      <a:pt x="15792" y="21582"/>
                      <a:pt x="16718" y="21521"/>
                      <a:pt x="17745" y="21335"/>
                    </a:cubicBezTo>
                    <a:cubicBezTo>
                      <a:pt x="17745" y="21335"/>
                      <a:pt x="17745" y="21335"/>
                      <a:pt x="17745" y="21335"/>
                    </a:cubicBezTo>
                    <a:cubicBezTo>
                      <a:pt x="17789" y="21321"/>
                      <a:pt x="17814" y="21345"/>
                      <a:pt x="17903" y="21318"/>
                    </a:cubicBezTo>
                    <a:cubicBezTo>
                      <a:pt x="17991" y="21291"/>
                      <a:pt x="18124" y="21251"/>
                      <a:pt x="18300" y="21197"/>
                    </a:cubicBezTo>
                    <a:cubicBezTo>
                      <a:pt x="18654" y="21090"/>
                      <a:pt x="19140" y="20942"/>
                      <a:pt x="19551" y="20723"/>
                    </a:cubicBezTo>
                    <a:cubicBezTo>
                      <a:pt x="19855" y="20567"/>
                      <a:pt x="20089" y="20401"/>
                      <a:pt x="20299" y="20212"/>
                    </a:cubicBezTo>
                    <a:cubicBezTo>
                      <a:pt x="20489" y="20059"/>
                      <a:pt x="20635" y="19920"/>
                      <a:pt x="20737" y="19795"/>
                    </a:cubicBezTo>
                    <a:cubicBezTo>
                      <a:pt x="20839" y="19670"/>
                      <a:pt x="20897" y="19558"/>
                      <a:pt x="20974" y="19408"/>
                    </a:cubicBezTo>
                    <a:cubicBezTo>
                      <a:pt x="21057" y="19320"/>
                      <a:pt x="21070" y="19221"/>
                      <a:pt x="21128" y="19109"/>
                    </a:cubicBezTo>
                    <a:cubicBezTo>
                      <a:pt x="21161" y="18973"/>
                      <a:pt x="21213" y="18800"/>
                      <a:pt x="21215" y="18579"/>
                    </a:cubicBezTo>
                    <a:cubicBezTo>
                      <a:pt x="21281" y="18307"/>
                      <a:pt x="21297" y="17988"/>
                      <a:pt x="21326" y="17569"/>
                    </a:cubicBezTo>
                    <a:cubicBezTo>
                      <a:pt x="21326" y="17569"/>
                      <a:pt x="21326" y="17569"/>
                      <a:pt x="21326" y="17569"/>
                    </a:cubicBezTo>
                    <a:lnTo>
                      <a:pt x="21440" y="82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endParaRPr lang="id-ID" dirty="0">
                  <a:latin typeface="Roboto Light" panose="02000000000000000000" pitchFamily="2" charset="0"/>
                </a:endParaRPr>
              </a:p>
            </p:txBody>
          </p:sp>
        </p:grpSp>
        <p:grpSp>
          <p:nvGrpSpPr>
            <p:cNvPr id="8" name="ïśḻïďé"/>
            <p:cNvGrpSpPr/>
            <p:nvPr/>
          </p:nvGrpSpPr>
          <p:grpSpPr>
            <a:xfrm>
              <a:off x="8184232" y="3164899"/>
              <a:ext cx="2578029" cy="784007"/>
              <a:chOff x="251866" y="1988839"/>
              <a:chExt cx="3288629" cy="784007"/>
            </a:xfrm>
          </p:grpSpPr>
          <p:sp>
            <p:nvSpPr>
              <p:cNvPr id="18" name="îśḷïdè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rmAutofit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cs typeface="+mn-ea"/>
                    <a:sym typeface="+mn-lt"/>
                  </a:rPr>
                </a:br>
                <a:r>
                  <a:rPr lang="zh-CN" altLang="en-US" sz="1100">
                    <a:cs typeface="+mn-ea"/>
                    <a:sym typeface="+mn-lt"/>
                  </a:rPr>
                  <a:t>（建议使用主题字体）</a:t>
                </a:r>
                <a:endParaRPr lang="en-US" altLang="zh-CN" sz="1100" dirty="0">
                  <a:cs typeface="+mn-ea"/>
                  <a:sym typeface="+mn-lt"/>
                </a:endParaRPr>
              </a:p>
            </p:txBody>
          </p:sp>
          <p:sp>
            <p:nvSpPr>
              <p:cNvPr id="19" name="íṡ1iḋé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  <a:cs typeface="+mn-ea"/>
                    <a:sym typeface="+mn-lt"/>
                  </a:rPr>
                  <a:t>标题文本预设</a:t>
                </a:r>
                <a:endParaRPr lang="en-US" altLang="zh-CN" sz="1600" b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išľíḋê"/>
            <p:cNvGrpSpPr/>
            <p:nvPr/>
          </p:nvGrpSpPr>
          <p:grpSpPr>
            <a:xfrm>
              <a:off x="8184232" y="4437112"/>
              <a:ext cx="2578029" cy="784007"/>
              <a:chOff x="251866" y="1988839"/>
              <a:chExt cx="3288629" cy="784007"/>
            </a:xfrm>
          </p:grpSpPr>
          <p:sp>
            <p:nvSpPr>
              <p:cNvPr id="16" name="ïŝlíḋè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rmAutofit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cs typeface="+mn-ea"/>
                    <a:sym typeface="+mn-lt"/>
                  </a:rPr>
                </a:br>
                <a:r>
                  <a:rPr lang="zh-CN" altLang="en-US" sz="1100">
                    <a:cs typeface="+mn-ea"/>
                    <a:sym typeface="+mn-lt"/>
                  </a:rPr>
                  <a:t>（建议使用主题字体）</a:t>
                </a:r>
                <a:endParaRPr lang="en-US" altLang="zh-CN" sz="1100" dirty="0">
                  <a:cs typeface="+mn-ea"/>
                  <a:sym typeface="+mn-lt"/>
                </a:endParaRPr>
              </a:p>
            </p:txBody>
          </p:sp>
          <p:sp>
            <p:nvSpPr>
              <p:cNvPr id="17" name="ïsḻíḍê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3"/>
                    </a:solidFill>
                    <a:cs typeface="+mn-ea"/>
                    <a:sym typeface="+mn-lt"/>
                  </a:rPr>
                  <a:t>标题文本预设</a:t>
                </a:r>
                <a:endParaRPr lang="en-US" altLang="zh-CN" sz="1600" b="1" dirty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ïŝľíḑe"/>
            <p:cNvGrpSpPr/>
            <p:nvPr/>
          </p:nvGrpSpPr>
          <p:grpSpPr>
            <a:xfrm>
              <a:off x="1559496" y="3801006"/>
              <a:ext cx="2578029" cy="784007"/>
              <a:chOff x="1559496" y="3801006"/>
              <a:chExt cx="2578029" cy="784007"/>
            </a:xfrm>
          </p:grpSpPr>
          <p:sp>
            <p:nvSpPr>
              <p:cNvPr id="14" name="ïṥlîďé"/>
              <p:cNvSpPr txBox="1"/>
              <p:nvPr/>
            </p:nvSpPr>
            <p:spPr>
              <a:xfrm>
                <a:off x="1559496" y="4107382"/>
                <a:ext cx="25780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cs typeface="+mn-ea"/>
                    <a:sym typeface="+mn-lt"/>
                  </a:rPr>
                </a:br>
                <a:r>
                  <a:rPr lang="zh-CN" altLang="en-US" sz="1100">
                    <a:cs typeface="+mn-ea"/>
                    <a:sym typeface="+mn-lt"/>
                  </a:rPr>
                  <a:t>（建议使用主题字体）</a:t>
                </a:r>
                <a:endParaRPr lang="en-US" altLang="zh-CN" sz="1100" dirty="0">
                  <a:cs typeface="+mn-ea"/>
                  <a:sym typeface="+mn-lt"/>
                </a:endParaRPr>
              </a:p>
            </p:txBody>
          </p:sp>
          <p:sp>
            <p:nvSpPr>
              <p:cNvPr id="15" name="ïṩļíḋê"/>
              <p:cNvSpPr/>
              <p:nvPr/>
            </p:nvSpPr>
            <p:spPr>
              <a:xfrm>
                <a:off x="1559496" y="3801006"/>
                <a:ext cx="25780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  <a:cs typeface="+mn-ea"/>
                    <a:sym typeface="+mn-lt"/>
                  </a:rPr>
                  <a:t>标题文本预设</a:t>
                </a:r>
                <a:endParaRPr lang="en-US" altLang="zh-CN" sz="1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îṡ1ïḋé"/>
            <p:cNvGrpSpPr/>
            <p:nvPr/>
          </p:nvGrpSpPr>
          <p:grpSpPr>
            <a:xfrm>
              <a:off x="3536159" y="1349901"/>
              <a:ext cx="5119683" cy="940703"/>
              <a:chOff x="3536159" y="3725012"/>
              <a:chExt cx="5119683" cy="940703"/>
            </a:xfrm>
          </p:grpSpPr>
          <p:sp>
            <p:nvSpPr>
              <p:cNvPr id="12" name="î$ḷîde"/>
              <p:cNvSpPr/>
              <p:nvPr/>
            </p:nvSpPr>
            <p:spPr>
              <a:xfrm>
                <a:off x="3536160" y="3725012"/>
                <a:ext cx="5119682" cy="42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2400" b="1"/>
                  <a:t>标题文本预设</a:t>
                </a:r>
                <a:endParaRPr lang="zh-CN" altLang="en-US" sz="2400" b="1" dirty="0"/>
              </a:p>
            </p:txBody>
          </p:sp>
          <p:sp>
            <p:nvSpPr>
              <p:cNvPr id="13" name="iṧḻíḋe"/>
              <p:cNvSpPr txBox="1"/>
              <p:nvPr/>
            </p:nvSpPr>
            <p:spPr>
              <a:xfrm>
                <a:off x="3536159" y="4148027"/>
                <a:ext cx="5119682" cy="51768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sz="1200" dirty="0"/>
                  <a:t>或许大小不同的文字错落的排版，更能够让枯燥的段落赋予变化！</a:t>
                </a:r>
                <a:br>
                  <a:rPr lang="zh-CN" altLang="en-US" sz="1200" dirty="0"/>
                </a:br>
                <a:r>
                  <a:rPr lang="zh-CN" altLang="en-US" sz="1200" dirty="0"/>
                  <a:t>主次分明的布局排版帮助</a:t>
                </a:r>
                <a:r>
                  <a:rPr lang="en-US" altLang="zh-CN" sz="1200" dirty="0"/>
                  <a:t>PPT</a:t>
                </a:r>
                <a:r>
                  <a:rPr lang="zh-CN" altLang="en-US" sz="1200" dirty="0"/>
                  <a:t>更好的传递和表达信息</a:t>
                </a:r>
                <a:endParaRPr lang="zh-CN" altLang="en-US" sz="1200" dirty="0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24" name="组合 23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29" name="菱形 28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菱形 29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27" name="菱形 26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菱形 27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228d85c-d1d0-478a-a6a9-639c7f5f979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99348" y="1825823"/>
            <a:ext cx="8787678" cy="3674405"/>
            <a:chOff x="711509" y="1412776"/>
            <a:chExt cx="10763355" cy="4500498"/>
          </a:xfrm>
        </p:grpSpPr>
        <p:sp>
          <p:nvSpPr>
            <p:cNvPr id="4" name="ïṣlidè"/>
            <p:cNvSpPr/>
            <p:nvPr/>
          </p:nvSpPr>
          <p:spPr>
            <a:xfrm>
              <a:off x="1584381" y="4883046"/>
              <a:ext cx="8524719" cy="1027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88000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5" name="íšḻîḍê"/>
            <p:cNvSpPr/>
            <p:nvPr/>
          </p:nvSpPr>
          <p:spPr>
            <a:xfrm>
              <a:off x="711509" y="3701477"/>
              <a:ext cx="8524719" cy="1027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6" name="ïŝlíḍè"/>
            <p:cNvSpPr/>
            <p:nvPr/>
          </p:nvSpPr>
          <p:spPr>
            <a:xfrm>
              <a:off x="2950145" y="2573737"/>
              <a:ext cx="8524719" cy="1027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0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7" name="îŝļiḍé"/>
            <p:cNvSpPr/>
            <p:nvPr/>
          </p:nvSpPr>
          <p:spPr>
            <a:xfrm>
              <a:off x="862559" y="1412776"/>
              <a:ext cx="8524719" cy="1027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grpSp>
          <p:nvGrpSpPr>
            <p:cNvPr id="8" name="îšľîdé"/>
            <p:cNvGrpSpPr/>
            <p:nvPr/>
          </p:nvGrpSpPr>
          <p:grpSpPr>
            <a:xfrm>
              <a:off x="2372554" y="1412776"/>
              <a:ext cx="5524560" cy="4500498"/>
              <a:chOff x="-977759" y="1228726"/>
              <a:chExt cx="8702532" cy="7089397"/>
            </a:xfrm>
          </p:grpSpPr>
          <p:sp>
            <p:nvSpPr>
              <p:cNvPr id="25" name="îsḻíḍe"/>
              <p:cNvSpPr/>
              <p:nvPr/>
            </p:nvSpPr>
            <p:spPr>
              <a:xfrm rot="5400000">
                <a:off x="6105523" y="1228727"/>
                <a:ext cx="1619251" cy="161924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s1ídè"/>
              <p:cNvSpPr/>
              <p:nvPr/>
            </p:nvSpPr>
            <p:spPr>
              <a:xfrm rot="5400000">
                <a:off x="4333872" y="3048002"/>
                <a:ext cx="1619251" cy="16192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íSḷiḋè"/>
              <p:cNvSpPr/>
              <p:nvPr/>
            </p:nvSpPr>
            <p:spPr>
              <a:xfrm rot="16200000">
                <a:off x="4333873" y="1228727"/>
                <a:ext cx="1619251" cy="161925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$líḑê"/>
              <p:cNvSpPr/>
              <p:nvPr/>
            </p:nvSpPr>
            <p:spPr>
              <a:xfrm rot="16200000">
                <a:off x="2552699" y="3076577"/>
                <a:ext cx="1619251" cy="161925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ṡḻïdè"/>
              <p:cNvSpPr/>
              <p:nvPr/>
            </p:nvSpPr>
            <p:spPr>
              <a:xfrm rot="5400000">
                <a:off x="2552697" y="4833993"/>
                <a:ext cx="1619252" cy="1619252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ṧ1îḍê"/>
              <p:cNvSpPr/>
              <p:nvPr/>
            </p:nvSpPr>
            <p:spPr>
              <a:xfrm rot="16200000">
                <a:off x="773236" y="4837613"/>
                <a:ext cx="1619250" cy="1619252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Sľïďe"/>
              <p:cNvSpPr/>
              <p:nvPr/>
            </p:nvSpPr>
            <p:spPr>
              <a:xfrm rot="5400000">
                <a:off x="787468" y="6698873"/>
                <a:ext cx="1619250" cy="161925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ïṩḷïďè"/>
              <p:cNvSpPr/>
              <p:nvPr/>
            </p:nvSpPr>
            <p:spPr>
              <a:xfrm rot="16200000">
                <a:off x="-977758" y="6698870"/>
                <a:ext cx="1619250" cy="1619252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9" name="ïŝḻíḓè"/>
            <p:cNvGrpSpPr/>
            <p:nvPr/>
          </p:nvGrpSpPr>
          <p:grpSpPr>
            <a:xfrm flipH="1">
              <a:off x="7896771" y="1620171"/>
              <a:ext cx="772202" cy="533231"/>
              <a:chOff x="6581417" y="4508968"/>
              <a:chExt cx="1165640" cy="804905"/>
            </a:xfrm>
            <a:solidFill>
              <a:schemeClr val="bg1"/>
            </a:solidFill>
          </p:grpSpPr>
          <p:sp>
            <p:nvSpPr>
              <p:cNvPr id="21" name="îŝļiḋè"/>
              <p:cNvSpPr/>
              <p:nvPr/>
            </p:nvSpPr>
            <p:spPr>
              <a:xfrm>
                <a:off x="6737230" y="4508968"/>
                <a:ext cx="854015" cy="658255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śļiḑe"/>
              <p:cNvSpPr/>
              <p:nvPr/>
            </p:nvSpPr>
            <p:spPr>
              <a:xfrm>
                <a:off x="6836434" y="4590294"/>
                <a:ext cx="655607" cy="49560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1îḍè"/>
              <p:cNvSpPr/>
              <p:nvPr/>
            </p:nvSpPr>
            <p:spPr>
              <a:xfrm>
                <a:off x="6581417" y="5217733"/>
                <a:ext cx="1165640" cy="96140"/>
              </a:xfrm>
              <a:custGeom>
                <a:avLst/>
                <a:gdLst>
                  <a:gd name="connsiteX0" fmla="*/ 0 w 2193259"/>
                  <a:gd name="connsiteY0" fmla="*/ 0 h 138023"/>
                  <a:gd name="connsiteX1" fmla="*/ 2193259 w 2193259"/>
                  <a:gd name="connsiteY1" fmla="*/ 0 h 138023"/>
                  <a:gd name="connsiteX2" fmla="*/ 2193259 w 2193259"/>
                  <a:gd name="connsiteY2" fmla="*/ 67572 h 138023"/>
                  <a:gd name="connsiteX3" fmla="*/ 2122808 w 2193259"/>
                  <a:gd name="connsiteY3" fmla="*/ 138023 h 138023"/>
                  <a:gd name="connsiteX4" fmla="*/ 70451 w 2193259"/>
                  <a:gd name="connsiteY4" fmla="*/ 138023 h 138023"/>
                  <a:gd name="connsiteX5" fmla="*/ 0 w 2193259"/>
                  <a:gd name="connsiteY5" fmla="*/ 67572 h 138023"/>
                  <a:gd name="connsiteX6" fmla="*/ 0 w 2193259"/>
                  <a:gd name="connsiteY6" fmla="*/ 0 h 13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3259" h="138023">
                    <a:moveTo>
                      <a:pt x="0" y="0"/>
                    </a:moveTo>
                    <a:lnTo>
                      <a:pt x="2193259" y="0"/>
                    </a:lnTo>
                    <a:lnTo>
                      <a:pt x="2193259" y="67572"/>
                    </a:lnTo>
                    <a:cubicBezTo>
                      <a:pt x="2193259" y="106481"/>
                      <a:pt x="2161717" y="138023"/>
                      <a:pt x="2122808" y="138023"/>
                    </a:cubicBezTo>
                    <a:lnTo>
                      <a:pt x="70451" y="138023"/>
                    </a:lnTo>
                    <a:cubicBezTo>
                      <a:pt x="31542" y="138023"/>
                      <a:pt x="0" y="106481"/>
                      <a:pt x="0" y="67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ṧļïḑe"/>
              <p:cNvSpPr/>
              <p:nvPr/>
            </p:nvSpPr>
            <p:spPr>
              <a:xfrm>
                <a:off x="7008962" y="5242943"/>
                <a:ext cx="310549" cy="4571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0" name="íṣ1iďe"/>
            <p:cNvGrpSpPr/>
            <p:nvPr/>
          </p:nvGrpSpPr>
          <p:grpSpPr>
            <a:xfrm>
              <a:off x="1809352" y="5009215"/>
              <a:ext cx="419939" cy="775595"/>
              <a:chOff x="6015343" y="3569108"/>
              <a:chExt cx="1187905" cy="1691916"/>
            </a:xfrm>
          </p:grpSpPr>
          <p:sp>
            <p:nvSpPr>
              <p:cNvPr id="17" name="iSliḑe"/>
              <p:cNvSpPr/>
              <p:nvPr/>
            </p:nvSpPr>
            <p:spPr>
              <a:xfrm>
                <a:off x="6015343" y="3569108"/>
                <a:ext cx="1187905" cy="16919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iṧľîḋè"/>
              <p:cNvSpPr/>
              <p:nvPr/>
            </p:nvSpPr>
            <p:spPr>
              <a:xfrm>
                <a:off x="6208221" y="3889714"/>
                <a:ext cx="795506" cy="109332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ïşľïḋe"/>
              <p:cNvSpPr/>
              <p:nvPr/>
            </p:nvSpPr>
            <p:spPr>
              <a:xfrm>
                <a:off x="6392504" y="3685557"/>
                <a:ext cx="403639" cy="4571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í$ľiḑé"/>
              <p:cNvSpPr/>
              <p:nvPr/>
            </p:nvSpPr>
            <p:spPr>
              <a:xfrm flipH="1">
                <a:off x="6505385" y="5042165"/>
                <a:ext cx="184946" cy="20587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1" name="îšlîḑe"/>
            <p:cNvGrpSpPr/>
            <p:nvPr/>
          </p:nvGrpSpPr>
          <p:grpSpPr>
            <a:xfrm>
              <a:off x="3370966" y="2808927"/>
              <a:ext cx="584536" cy="581748"/>
              <a:chOff x="5262370" y="2742828"/>
              <a:chExt cx="675892" cy="1542433"/>
            </a:xfrm>
            <a:solidFill>
              <a:schemeClr val="accent2"/>
            </a:solidFill>
          </p:grpSpPr>
          <p:sp>
            <p:nvSpPr>
              <p:cNvPr id="13" name="iS1íḓe"/>
              <p:cNvSpPr/>
              <p:nvPr/>
            </p:nvSpPr>
            <p:spPr>
              <a:xfrm rot="10800000" flipH="1">
                <a:off x="5262370" y="2742828"/>
                <a:ext cx="675892" cy="1542433"/>
              </a:xfrm>
              <a:custGeom>
                <a:avLst/>
                <a:gdLst>
                  <a:gd name="connsiteX0" fmla="*/ 0 w 999747"/>
                  <a:gd name="connsiteY0" fmla="*/ 0 h 1605837"/>
                  <a:gd name="connsiteX1" fmla="*/ 999747 w 999747"/>
                  <a:gd name="connsiteY1" fmla="*/ 0 h 1605837"/>
                  <a:gd name="connsiteX2" fmla="*/ 999747 w 999747"/>
                  <a:gd name="connsiteY2" fmla="*/ 0 h 1605837"/>
                  <a:gd name="connsiteX3" fmla="*/ 0 w 999747"/>
                  <a:gd name="connsiteY3" fmla="*/ 0 h 1605837"/>
                  <a:gd name="connsiteX4" fmla="*/ 0 w 999747"/>
                  <a:gd name="connsiteY4" fmla="*/ 1605837 h 1605837"/>
                  <a:gd name="connsiteX5" fmla="*/ 0 w 999747"/>
                  <a:gd name="connsiteY5" fmla="*/ 1605837 h 1605837"/>
                  <a:gd name="connsiteX6" fmla="*/ 0 w 999747"/>
                  <a:gd name="connsiteY6" fmla="*/ 0 h 1605837"/>
                  <a:gd name="connsiteX0-1" fmla="*/ 0 w 999747"/>
                  <a:gd name="connsiteY0-2" fmla="*/ 8964 h 1614801"/>
                  <a:gd name="connsiteX1-3" fmla="*/ 999747 w 999747"/>
                  <a:gd name="connsiteY1-4" fmla="*/ 8964 h 1614801"/>
                  <a:gd name="connsiteX2-5" fmla="*/ 703911 w 999747"/>
                  <a:gd name="connsiteY2-6" fmla="*/ 0 h 1614801"/>
                  <a:gd name="connsiteX3-7" fmla="*/ 0 w 999747"/>
                  <a:gd name="connsiteY3-8" fmla="*/ 8964 h 1614801"/>
                  <a:gd name="connsiteX4-9" fmla="*/ 0 w 999747"/>
                  <a:gd name="connsiteY4-10" fmla="*/ 1614801 h 1614801"/>
                  <a:gd name="connsiteX5-11" fmla="*/ 0 w 999747"/>
                  <a:gd name="connsiteY5-12" fmla="*/ 1614801 h 1614801"/>
                  <a:gd name="connsiteX6-13" fmla="*/ 0 w 999747"/>
                  <a:gd name="connsiteY6-14" fmla="*/ 8964 h 1614801"/>
                  <a:gd name="connsiteX0-15" fmla="*/ 0 w 703911"/>
                  <a:gd name="connsiteY0-16" fmla="*/ 8964 h 1614801"/>
                  <a:gd name="connsiteX1-17" fmla="*/ 703911 w 703911"/>
                  <a:gd name="connsiteY1-18" fmla="*/ 0 h 1614801"/>
                  <a:gd name="connsiteX2-19" fmla="*/ 0 w 703911"/>
                  <a:gd name="connsiteY2-20" fmla="*/ 8964 h 1614801"/>
                  <a:gd name="connsiteX3-21" fmla="*/ 0 w 703911"/>
                  <a:gd name="connsiteY3-22" fmla="*/ 1614801 h 1614801"/>
                  <a:gd name="connsiteX4-23" fmla="*/ 0 w 703911"/>
                  <a:gd name="connsiteY4-24" fmla="*/ 1614801 h 1614801"/>
                  <a:gd name="connsiteX5-25" fmla="*/ 0 w 703911"/>
                  <a:gd name="connsiteY5-26" fmla="*/ 8964 h 1614801"/>
                  <a:gd name="connsiteX0-27" fmla="*/ 0 w 703911"/>
                  <a:gd name="connsiteY0-28" fmla="*/ 8964 h 1614801"/>
                  <a:gd name="connsiteX1-29" fmla="*/ 703911 w 703911"/>
                  <a:gd name="connsiteY1-30" fmla="*/ 0 h 1614801"/>
                  <a:gd name="connsiteX2-31" fmla="*/ 0 w 703911"/>
                  <a:gd name="connsiteY2-32" fmla="*/ 8964 h 1614801"/>
                  <a:gd name="connsiteX3-33" fmla="*/ 0 w 703911"/>
                  <a:gd name="connsiteY3-34" fmla="*/ 1614801 h 1614801"/>
                  <a:gd name="connsiteX4-35" fmla="*/ 0 w 703911"/>
                  <a:gd name="connsiteY4-36" fmla="*/ 1614801 h 1614801"/>
                  <a:gd name="connsiteX5-37" fmla="*/ 0 w 703911"/>
                  <a:gd name="connsiteY5-38" fmla="*/ 8964 h 1614801"/>
                  <a:gd name="connsiteX0-39" fmla="*/ 0 w 703911"/>
                  <a:gd name="connsiteY0-40" fmla="*/ 0 h 1605837"/>
                  <a:gd name="connsiteX1-41" fmla="*/ 703911 w 703911"/>
                  <a:gd name="connsiteY1-42" fmla="*/ 8965 h 1605837"/>
                  <a:gd name="connsiteX2-43" fmla="*/ 0 w 703911"/>
                  <a:gd name="connsiteY2-44" fmla="*/ 0 h 1605837"/>
                  <a:gd name="connsiteX3-45" fmla="*/ 0 w 703911"/>
                  <a:gd name="connsiteY3-46" fmla="*/ 1605837 h 1605837"/>
                  <a:gd name="connsiteX4-47" fmla="*/ 0 w 703911"/>
                  <a:gd name="connsiteY4-48" fmla="*/ 1605837 h 1605837"/>
                  <a:gd name="connsiteX5-49" fmla="*/ 0 w 703911"/>
                  <a:gd name="connsiteY5-50" fmla="*/ 0 h 1605837"/>
                  <a:gd name="connsiteX0-51" fmla="*/ 0 w 506687"/>
                  <a:gd name="connsiteY0-52" fmla="*/ 0 h 1605837"/>
                  <a:gd name="connsiteX1-53" fmla="*/ 506687 w 506687"/>
                  <a:gd name="connsiteY1-54" fmla="*/ 1 h 1605837"/>
                  <a:gd name="connsiteX2-55" fmla="*/ 0 w 506687"/>
                  <a:gd name="connsiteY2-56" fmla="*/ 0 h 1605837"/>
                  <a:gd name="connsiteX3-57" fmla="*/ 0 w 506687"/>
                  <a:gd name="connsiteY3-58" fmla="*/ 1605837 h 1605837"/>
                  <a:gd name="connsiteX4-59" fmla="*/ 0 w 506687"/>
                  <a:gd name="connsiteY4-60" fmla="*/ 1605837 h 1605837"/>
                  <a:gd name="connsiteX5-61" fmla="*/ 0 w 506687"/>
                  <a:gd name="connsiteY5-62" fmla="*/ 0 h 16058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06687" h="1605837">
                    <a:moveTo>
                      <a:pt x="0" y="0"/>
                    </a:moveTo>
                    <a:lnTo>
                      <a:pt x="506687" y="1"/>
                    </a:lnTo>
                    <a:lnTo>
                      <a:pt x="0" y="0"/>
                    </a:lnTo>
                    <a:lnTo>
                      <a:pt x="0" y="1605837"/>
                    </a:lnTo>
                    <a:lnTo>
                      <a:pt x="0" y="160583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ïṧ1íďè"/>
              <p:cNvSpPr/>
              <p:nvPr/>
            </p:nvSpPr>
            <p:spPr>
              <a:xfrm>
                <a:off x="5378824" y="3413889"/>
                <a:ext cx="89647" cy="871371"/>
              </a:xfrm>
              <a:prstGeom prst="flowChartProcess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ï$ļîdé"/>
              <p:cNvSpPr/>
              <p:nvPr/>
            </p:nvSpPr>
            <p:spPr>
              <a:xfrm>
                <a:off x="5805183" y="2754631"/>
                <a:ext cx="102558" cy="1499940"/>
              </a:xfrm>
              <a:prstGeom prst="flowChartProcess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îṣḻîḓè"/>
              <p:cNvSpPr/>
              <p:nvPr/>
            </p:nvSpPr>
            <p:spPr>
              <a:xfrm>
                <a:off x="5582880" y="3079518"/>
                <a:ext cx="89649" cy="1174478"/>
              </a:xfrm>
              <a:prstGeom prst="flowChartProcess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2" name="ïśļíḍè"/>
            <p:cNvSpPr/>
            <p:nvPr/>
          </p:nvSpPr>
          <p:spPr bwMode="auto">
            <a:xfrm>
              <a:off x="6874022" y="3921238"/>
              <a:ext cx="567911" cy="616719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34" name="组合 33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39" name="菱形 38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37" name="菱形 36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菱形 37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bac8fcf-8d84-433d-9339-7988014c813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47829" y="1348324"/>
            <a:ext cx="9696342" cy="4908102"/>
            <a:chOff x="1377169" y="1348324"/>
            <a:chExt cx="9696342" cy="4908102"/>
          </a:xfrm>
        </p:grpSpPr>
        <p:sp>
          <p:nvSpPr>
            <p:cNvPr id="4" name="ïṡľïḓé"/>
            <p:cNvSpPr/>
            <p:nvPr/>
          </p:nvSpPr>
          <p:spPr>
            <a:xfrm>
              <a:off x="1377169" y="1348324"/>
              <a:ext cx="4908102" cy="4908102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1"/>
            </a:solidFill>
            <a:ln w="3175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ṩľîḑe"/>
            <p:cNvSpPr/>
            <p:nvPr/>
          </p:nvSpPr>
          <p:spPr>
            <a:xfrm>
              <a:off x="1892517" y="2109580"/>
              <a:ext cx="3877401" cy="3877401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2"/>
            </a:solidFill>
            <a:ln w="3175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ṡ1iḑè"/>
            <p:cNvSpPr/>
            <p:nvPr/>
          </p:nvSpPr>
          <p:spPr>
            <a:xfrm>
              <a:off x="2407867" y="2928384"/>
              <a:ext cx="2846699" cy="2846699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3"/>
            </a:solidFill>
            <a:ln w="3175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śḻíḍe"/>
            <p:cNvSpPr/>
            <p:nvPr/>
          </p:nvSpPr>
          <p:spPr>
            <a:xfrm>
              <a:off x="2927648" y="3717032"/>
              <a:ext cx="1815998" cy="1815998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4"/>
            </a:solidFill>
            <a:ln w="3175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ľîḓè"/>
            <p:cNvSpPr/>
            <p:nvPr/>
          </p:nvSpPr>
          <p:spPr>
            <a:xfrm>
              <a:off x="3438570" y="4497869"/>
              <a:ext cx="785296" cy="785296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5"/>
            </a:solidFill>
            <a:ln w="3175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işlíďé"/>
            <p:cNvSpPr/>
            <p:nvPr/>
          </p:nvSpPr>
          <p:spPr>
            <a:xfrm>
              <a:off x="3619854" y="3901546"/>
              <a:ext cx="397159" cy="397159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is1íḓè"/>
            <p:cNvSpPr/>
            <p:nvPr/>
          </p:nvSpPr>
          <p:spPr bwMode="auto">
            <a:xfrm>
              <a:off x="3728298" y="4011819"/>
              <a:ext cx="171986" cy="170341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ŝ1ïḍé"/>
            <p:cNvSpPr/>
            <p:nvPr/>
          </p:nvSpPr>
          <p:spPr>
            <a:xfrm>
              <a:off x="3626522" y="2320764"/>
              <a:ext cx="397159" cy="39715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ïṥlïďè"/>
            <p:cNvSpPr/>
            <p:nvPr/>
          </p:nvSpPr>
          <p:spPr bwMode="auto">
            <a:xfrm>
              <a:off x="3713089" y="2431325"/>
              <a:ext cx="210691" cy="181773"/>
            </a:xfrm>
            <a:custGeom>
              <a:avLst/>
              <a:gdLst>
                <a:gd name="connsiteX0" fmla="*/ 19050 w 331788"/>
                <a:gd name="connsiteY0" fmla="*/ 213226 h 286251"/>
                <a:gd name="connsiteX1" fmla="*/ 151105 w 331788"/>
                <a:gd name="connsiteY1" fmla="*/ 213226 h 286251"/>
                <a:gd name="connsiteX2" fmla="*/ 151105 w 331788"/>
                <a:gd name="connsiteY2" fmla="*/ 278564 h 286251"/>
                <a:gd name="connsiteX3" fmla="*/ 152400 w 331788"/>
                <a:gd name="connsiteY3" fmla="*/ 286251 h 286251"/>
                <a:gd name="connsiteX4" fmla="*/ 25523 w 331788"/>
                <a:gd name="connsiteY4" fmla="*/ 286251 h 286251"/>
                <a:gd name="connsiteX5" fmla="*/ 19050 w 331788"/>
                <a:gd name="connsiteY5" fmla="*/ 278564 h 286251"/>
                <a:gd name="connsiteX6" fmla="*/ 19050 w 331788"/>
                <a:gd name="connsiteY6" fmla="*/ 213226 h 286251"/>
                <a:gd name="connsiteX7" fmla="*/ 185265 w 331788"/>
                <a:gd name="connsiteY7" fmla="*/ 165601 h 286251"/>
                <a:gd name="connsiteX8" fmla="*/ 308448 w 331788"/>
                <a:gd name="connsiteY8" fmla="*/ 165601 h 286251"/>
                <a:gd name="connsiteX9" fmla="*/ 313635 w 331788"/>
                <a:gd name="connsiteY9" fmla="*/ 165601 h 286251"/>
                <a:gd name="connsiteX10" fmla="*/ 331788 w 331788"/>
                <a:gd name="connsiteY10" fmla="*/ 187421 h 286251"/>
                <a:gd name="connsiteX11" fmla="*/ 331788 w 331788"/>
                <a:gd name="connsiteY11" fmla="*/ 278550 h 286251"/>
                <a:gd name="connsiteX12" fmla="*/ 324008 w 331788"/>
                <a:gd name="connsiteY12" fmla="*/ 286251 h 286251"/>
                <a:gd name="connsiteX13" fmla="*/ 169705 w 331788"/>
                <a:gd name="connsiteY13" fmla="*/ 286251 h 286251"/>
                <a:gd name="connsiteX14" fmla="*/ 161925 w 331788"/>
                <a:gd name="connsiteY14" fmla="*/ 278550 h 286251"/>
                <a:gd name="connsiteX15" fmla="*/ 161925 w 331788"/>
                <a:gd name="connsiteY15" fmla="*/ 187421 h 286251"/>
                <a:gd name="connsiteX16" fmla="*/ 168408 w 331788"/>
                <a:gd name="connsiteY16" fmla="*/ 173302 h 286251"/>
                <a:gd name="connsiteX17" fmla="*/ 174892 w 331788"/>
                <a:gd name="connsiteY17" fmla="*/ 166885 h 286251"/>
                <a:gd name="connsiteX18" fmla="*/ 185265 w 331788"/>
                <a:gd name="connsiteY18" fmla="*/ 165601 h 286251"/>
                <a:gd name="connsiteX19" fmla="*/ 59302 w 331788"/>
                <a:gd name="connsiteY19" fmla="*/ 117976 h 286251"/>
                <a:gd name="connsiteX20" fmla="*/ 78640 w 331788"/>
                <a:gd name="connsiteY20" fmla="*/ 117976 h 286251"/>
                <a:gd name="connsiteX21" fmla="*/ 86375 w 331788"/>
                <a:gd name="connsiteY21" fmla="*/ 123154 h 286251"/>
                <a:gd name="connsiteX22" fmla="*/ 94110 w 331788"/>
                <a:gd name="connsiteY22" fmla="*/ 160692 h 286251"/>
                <a:gd name="connsiteX23" fmla="*/ 95399 w 331788"/>
                <a:gd name="connsiteY23" fmla="*/ 165870 h 286251"/>
                <a:gd name="connsiteX24" fmla="*/ 96688 w 331788"/>
                <a:gd name="connsiteY24" fmla="*/ 169753 h 286251"/>
                <a:gd name="connsiteX25" fmla="*/ 96688 w 331788"/>
                <a:gd name="connsiteY25" fmla="*/ 172342 h 286251"/>
                <a:gd name="connsiteX26" fmla="*/ 103134 w 331788"/>
                <a:gd name="connsiteY26" fmla="*/ 172342 h 286251"/>
                <a:gd name="connsiteX27" fmla="*/ 103134 w 331788"/>
                <a:gd name="connsiteY27" fmla="*/ 165870 h 286251"/>
                <a:gd name="connsiteX28" fmla="*/ 103134 w 331788"/>
                <a:gd name="connsiteY28" fmla="*/ 164576 h 286251"/>
                <a:gd name="connsiteX29" fmla="*/ 104424 w 331788"/>
                <a:gd name="connsiteY29" fmla="*/ 160692 h 286251"/>
                <a:gd name="connsiteX30" fmla="*/ 112159 w 331788"/>
                <a:gd name="connsiteY30" fmla="*/ 134804 h 286251"/>
                <a:gd name="connsiteX31" fmla="*/ 107002 w 331788"/>
                <a:gd name="connsiteY31" fmla="*/ 121859 h 286251"/>
                <a:gd name="connsiteX32" fmla="*/ 109580 w 331788"/>
                <a:gd name="connsiteY32" fmla="*/ 117976 h 286251"/>
                <a:gd name="connsiteX33" fmla="*/ 121183 w 331788"/>
                <a:gd name="connsiteY33" fmla="*/ 117976 h 286251"/>
                <a:gd name="connsiteX34" fmla="*/ 125050 w 331788"/>
                <a:gd name="connsiteY34" fmla="*/ 121859 h 286251"/>
                <a:gd name="connsiteX35" fmla="*/ 118605 w 331788"/>
                <a:gd name="connsiteY35" fmla="*/ 134804 h 286251"/>
                <a:gd name="connsiteX36" fmla="*/ 126340 w 331788"/>
                <a:gd name="connsiteY36" fmla="*/ 160692 h 286251"/>
                <a:gd name="connsiteX37" fmla="*/ 126340 w 331788"/>
                <a:gd name="connsiteY37" fmla="*/ 165870 h 286251"/>
                <a:gd name="connsiteX38" fmla="*/ 127629 w 331788"/>
                <a:gd name="connsiteY38" fmla="*/ 165870 h 286251"/>
                <a:gd name="connsiteX39" fmla="*/ 127629 w 331788"/>
                <a:gd name="connsiteY39" fmla="*/ 172342 h 286251"/>
                <a:gd name="connsiteX40" fmla="*/ 134075 w 331788"/>
                <a:gd name="connsiteY40" fmla="*/ 172342 h 286251"/>
                <a:gd name="connsiteX41" fmla="*/ 134075 w 331788"/>
                <a:gd name="connsiteY41" fmla="*/ 169753 h 286251"/>
                <a:gd name="connsiteX42" fmla="*/ 135364 w 331788"/>
                <a:gd name="connsiteY42" fmla="*/ 165870 h 286251"/>
                <a:gd name="connsiteX43" fmla="*/ 136653 w 331788"/>
                <a:gd name="connsiteY43" fmla="*/ 160692 h 286251"/>
                <a:gd name="connsiteX44" fmla="*/ 144388 w 331788"/>
                <a:gd name="connsiteY44" fmla="*/ 123154 h 286251"/>
                <a:gd name="connsiteX45" fmla="*/ 152123 w 331788"/>
                <a:gd name="connsiteY45" fmla="*/ 117976 h 286251"/>
                <a:gd name="connsiteX46" fmla="*/ 171461 w 331788"/>
                <a:gd name="connsiteY46" fmla="*/ 117976 h 286251"/>
                <a:gd name="connsiteX47" fmla="*/ 192088 w 331788"/>
                <a:gd name="connsiteY47" fmla="*/ 138687 h 286251"/>
                <a:gd name="connsiteX48" fmla="*/ 192088 w 331788"/>
                <a:gd name="connsiteY48" fmla="*/ 152926 h 286251"/>
                <a:gd name="connsiteX49" fmla="*/ 184353 w 331788"/>
                <a:gd name="connsiteY49" fmla="*/ 152926 h 286251"/>
                <a:gd name="connsiteX50" fmla="*/ 163726 w 331788"/>
                <a:gd name="connsiteY50" fmla="*/ 160692 h 286251"/>
                <a:gd name="connsiteX51" fmla="*/ 158569 w 331788"/>
                <a:gd name="connsiteY51" fmla="*/ 165870 h 286251"/>
                <a:gd name="connsiteX52" fmla="*/ 154702 w 331788"/>
                <a:gd name="connsiteY52" fmla="*/ 172342 h 286251"/>
                <a:gd name="connsiteX53" fmla="*/ 150834 w 331788"/>
                <a:gd name="connsiteY53" fmla="*/ 186581 h 286251"/>
                <a:gd name="connsiteX54" fmla="*/ 150834 w 331788"/>
                <a:gd name="connsiteY54" fmla="*/ 202114 h 286251"/>
                <a:gd name="connsiteX55" fmla="*/ 10313 w 331788"/>
                <a:gd name="connsiteY55" fmla="*/ 202114 h 286251"/>
                <a:gd name="connsiteX56" fmla="*/ 0 w 331788"/>
                <a:gd name="connsiteY56" fmla="*/ 190464 h 286251"/>
                <a:gd name="connsiteX57" fmla="*/ 0 w 331788"/>
                <a:gd name="connsiteY57" fmla="*/ 182698 h 286251"/>
                <a:gd name="connsiteX58" fmla="*/ 10313 w 331788"/>
                <a:gd name="connsiteY58" fmla="*/ 172342 h 286251"/>
                <a:gd name="connsiteX59" fmla="*/ 38675 w 331788"/>
                <a:gd name="connsiteY59" fmla="*/ 172342 h 286251"/>
                <a:gd name="connsiteX60" fmla="*/ 38675 w 331788"/>
                <a:gd name="connsiteY60" fmla="*/ 138687 h 286251"/>
                <a:gd name="connsiteX61" fmla="*/ 59302 w 331788"/>
                <a:gd name="connsiteY61" fmla="*/ 117976 h 286251"/>
                <a:gd name="connsiteX62" fmla="*/ 206838 w 331788"/>
                <a:gd name="connsiteY62" fmla="*/ 33838 h 286251"/>
                <a:gd name="connsiteX63" fmla="*/ 208124 w 331788"/>
                <a:gd name="connsiteY63" fmla="*/ 33838 h 286251"/>
                <a:gd name="connsiteX64" fmla="*/ 278858 w 331788"/>
                <a:gd name="connsiteY64" fmla="*/ 48038 h 286251"/>
                <a:gd name="connsiteX65" fmla="*/ 296863 w 331788"/>
                <a:gd name="connsiteY65" fmla="*/ 69984 h 286251"/>
                <a:gd name="connsiteX66" fmla="*/ 296863 w 331788"/>
                <a:gd name="connsiteY66" fmla="*/ 99676 h 286251"/>
                <a:gd name="connsiteX67" fmla="*/ 246706 w 331788"/>
                <a:gd name="connsiteY67" fmla="*/ 151313 h 286251"/>
                <a:gd name="connsiteX68" fmla="*/ 195263 w 331788"/>
                <a:gd name="connsiteY68" fmla="*/ 99676 h 286251"/>
                <a:gd name="connsiteX69" fmla="*/ 195263 w 331788"/>
                <a:gd name="connsiteY69" fmla="*/ 45456 h 286251"/>
                <a:gd name="connsiteX70" fmla="*/ 206838 w 331788"/>
                <a:gd name="connsiteY70" fmla="*/ 33838 h 286251"/>
                <a:gd name="connsiteX71" fmla="*/ 150465 w 331788"/>
                <a:gd name="connsiteY71" fmla="*/ 198 h 286251"/>
                <a:gd name="connsiteX72" fmla="*/ 163513 w 331788"/>
                <a:gd name="connsiteY72" fmla="*/ 10479 h 286251"/>
                <a:gd name="connsiteX73" fmla="*/ 163513 w 331788"/>
                <a:gd name="connsiteY73" fmla="*/ 60599 h 286251"/>
                <a:gd name="connsiteX74" fmla="*/ 116540 w 331788"/>
                <a:gd name="connsiteY74" fmla="*/ 106863 h 286251"/>
                <a:gd name="connsiteX75" fmla="*/ 68263 w 331788"/>
                <a:gd name="connsiteY75" fmla="*/ 60599 h 286251"/>
                <a:gd name="connsiteX76" fmla="*/ 68263 w 331788"/>
                <a:gd name="connsiteY76" fmla="*/ 33611 h 286251"/>
                <a:gd name="connsiteX77" fmla="*/ 85225 w 331788"/>
                <a:gd name="connsiteY77" fmla="*/ 13049 h 286251"/>
                <a:gd name="connsiteX78" fmla="*/ 150465 w 331788"/>
                <a:gd name="connsiteY78" fmla="*/ 198 h 2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286251">
                  <a:moveTo>
                    <a:pt x="19050" y="213226"/>
                  </a:moveTo>
                  <a:lnTo>
                    <a:pt x="151105" y="213226"/>
                  </a:lnTo>
                  <a:cubicBezTo>
                    <a:pt x="151105" y="213226"/>
                    <a:pt x="151105" y="213226"/>
                    <a:pt x="151105" y="278564"/>
                  </a:cubicBezTo>
                  <a:cubicBezTo>
                    <a:pt x="151105" y="281126"/>
                    <a:pt x="152400" y="283689"/>
                    <a:pt x="152400" y="286251"/>
                  </a:cubicBezTo>
                  <a:cubicBezTo>
                    <a:pt x="152400" y="286251"/>
                    <a:pt x="152400" y="286251"/>
                    <a:pt x="25523" y="286251"/>
                  </a:cubicBezTo>
                  <a:cubicBezTo>
                    <a:pt x="21639" y="286251"/>
                    <a:pt x="19050" y="282408"/>
                    <a:pt x="19050" y="278564"/>
                  </a:cubicBezTo>
                  <a:cubicBezTo>
                    <a:pt x="19050" y="278564"/>
                    <a:pt x="19050" y="278564"/>
                    <a:pt x="19050" y="213226"/>
                  </a:cubicBezTo>
                  <a:close/>
                  <a:moveTo>
                    <a:pt x="185265" y="165601"/>
                  </a:moveTo>
                  <a:lnTo>
                    <a:pt x="308448" y="165601"/>
                  </a:lnTo>
                  <a:cubicBezTo>
                    <a:pt x="309745" y="165601"/>
                    <a:pt x="312338" y="165601"/>
                    <a:pt x="313635" y="165601"/>
                  </a:cubicBezTo>
                  <a:cubicBezTo>
                    <a:pt x="324008" y="168168"/>
                    <a:pt x="331788" y="177153"/>
                    <a:pt x="331788" y="187421"/>
                  </a:cubicBezTo>
                  <a:cubicBezTo>
                    <a:pt x="331788" y="187421"/>
                    <a:pt x="331788" y="187421"/>
                    <a:pt x="331788" y="278550"/>
                  </a:cubicBezTo>
                  <a:cubicBezTo>
                    <a:pt x="331788" y="282401"/>
                    <a:pt x="327898" y="286251"/>
                    <a:pt x="324008" y="286251"/>
                  </a:cubicBezTo>
                  <a:cubicBezTo>
                    <a:pt x="324008" y="286251"/>
                    <a:pt x="324008" y="286251"/>
                    <a:pt x="169705" y="286251"/>
                  </a:cubicBezTo>
                  <a:cubicBezTo>
                    <a:pt x="165815" y="286251"/>
                    <a:pt x="161925" y="282401"/>
                    <a:pt x="161925" y="278550"/>
                  </a:cubicBezTo>
                  <a:cubicBezTo>
                    <a:pt x="161925" y="278550"/>
                    <a:pt x="161925" y="278550"/>
                    <a:pt x="161925" y="187421"/>
                  </a:cubicBezTo>
                  <a:cubicBezTo>
                    <a:pt x="161925" y="182287"/>
                    <a:pt x="164518" y="177153"/>
                    <a:pt x="168408" y="173302"/>
                  </a:cubicBezTo>
                  <a:cubicBezTo>
                    <a:pt x="169705" y="170735"/>
                    <a:pt x="172298" y="168168"/>
                    <a:pt x="174892" y="166885"/>
                  </a:cubicBezTo>
                  <a:cubicBezTo>
                    <a:pt x="177485" y="165601"/>
                    <a:pt x="181375" y="165601"/>
                    <a:pt x="185265" y="165601"/>
                  </a:cubicBezTo>
                  <a:close/>
                  <a:moveTo>
                    <a:pt x="59302" y="117976"/>
                  </a:moveTo>
                  <a:cubicBezTo>
                    <a:pt x="59302" y="117976"/>
                    <a:pt x="59302" y="117976"/>
                    <a:pt x="78640" y="117976"/>
                  </a:cubicBezTo>
                  <a:cubicBezTo>
                    <a:pt x="82507" y="117976"/>
                    <a:pt x="85086" y="120565"/>
                    <a:pt x="86375" y="123154"/>
                  </a:cubicBezTo>
                  <a:cubicBezTo>
                    <a:pt x="86375" y="123154"/>
                    <a:pt x="86375" y="123154"/>
                    <a:pt x="94110" y="160692"/>
                  </a:cubicBezTo>
                  <a:cubicBezTo>
                    <a:pt x="94110" y="160692"/>
                    <a:pt x="94110" y="160692"/>
                    <a:pt x="95399" y="165870"/>
                  </a:cubicBezTo>
                  <a:cubicBezTo>
                    <a:pt x="95399" y="165870"/>
                    <a:pt x="95399" y="165870"/>
                    <a:pt x="96688" y="169753"/>
                  </a:cubicBezTo>
                  <a:cubicBezTo>
                    <a:pt x="96688" y="171048"/>
                    <a:pt x="96688" y="171048"/>
                    <a:pt x="96688" y="172342"/>
                  </a:cubicBezTo>
                  <a:cubicBezTo>
                    <a:pt x="96688" y="172342"/>
                    <a:pt x="96688" y="172342"/>
                    <a:pt x="103134" y="172342"/>
                  </a:cubicBezTo>
                  <a:cubicBezTo>
                    <a:pt x="103134" y="169753"/>
                    <a:pt x="103134" y="168459"/>
                    <a:pt x="103134" y="165870"/>
                  </a:cubicBezTo>
                  <a:cubicBezTo>
                    <a:pt x="103134" y="165870"/>
                    <a:pt x="103134" y="165870"/>
                    <a:pt x="103134" y="164576"/>
                  </a:cubicBezTo>
                  <a:cubicBezTo>
                    <a:pt x="103134" y="164576"/>
                    <a:pt x="103134" y="164576"/>
                    <a:pt x="104424" y="160692"/>
                  </a:cubicBezTo>
                  <a:cubicBezTo>
                    <a:pt x="104424" y="160692"/>
                    <a:pt x="104424" y="160692"/>
                    <a:pt x="112159" y="134804"/>
                  </a:cubicBezTo>
                  <a:cubicBezTo>
                    <a:pt x="112159" y="134804"/>
                    <a:pt x="112159" y="134804"/>
                    <a:pt x="107002" y="121859"/>
                  </a:cubicBezTo>
                  <a:cubicBezTo>
                    <a:pt x="105713" y="120565"/>
                    <a:pt x="107002" y="117976"/>
                    <a:pt x="109580" y="117976"/>
                  </a:cubicBezTo>
                  <a:cubicBezTo>
                    <a:pt x="109580" y="117976"/>
                    <a:pt x="109580" y="117976"/>
                    <a:pt x="121183" y="117976"/>
                  </a:cubicBezTo>
                  <a:cubicBezTo>
                    <a:pt x="123761" y="117976"/>
                    <a:pt x="125050" y="120565"/>
                    <a:pt x="125050" y="121859"/>
                  </a:cubicBezTo>
                  <a:cubicBezTo>
                    <a:pt x="125050" y="121859"/>
                    <a:pt x="125050" y="121859"/>
                    <a:pt x="118605" y="134804"/>
                  </a:cubicBezTo>
                  <a:cubicBezTo>
                    <a:pt x="118605" y="134804"/>
                    <a:pt x="118605" y="134804"/>
                    <a:pt x="126340" y="160692"/>
                  </a:cubicBezTo>
                  <a:cubicBezTo>
                    <a:pt x="126340" y="160692"/>
                    <a:pt x="126340" y="160692"/>
                    <a:pt x="126340" y="165870"/>
                  </a:cubicBezTo>
                  <a:cubicBezTo>
                    <a:pt x="127629" y="165870"/>
                    <a:pt x="127629" y="165870"/>
                    <a:pt x="127629" y="165870"/>
                  </a:cubicBezTo>
                  <a:cubicBezTo>
                    <a:pt x="127629" y="168459"/>
                    <a:pt x="127629" y="169753"/>
                    <a:pt x="127629" y="172342"/>
                  </a:cubicBezTo>
                  <a:cubicBezTo>
                    <a:pt x="127629" y="172342"/>
                    <a:pt x="127629" y="172342"/>
                    <a:pt x="134075" y="172342"/>
                  </a:cubicBezTo>
                  <a:cubicBezTo>
                    <a:pt x="134075" y="171048"/>
                    <a:pt x="134075" y="171048"/>
                    <a:pt x="134075" y="169753"/>
                  </a:cubicBezTo>
                  <a:cubicBezTo>
                    <a:pt x="134075" y="169753"/>
                    <a:pt x="134075" y="169753"/>
                    <a:pt x="135364" y="165870"/>
                  </a:cubicBezTo>
                  <a:cubicBezTo>
                    <a:pt x="135364" y="165870"/>
                    <a:pt x="135364" y="165870"/>
                    <a:pt x="136653" y="160692"/>
                  </a:cubicBezTo>
                  <a:cubicBezTo>
                    <a:pt x="136653" y="160692"/>
                    <a:pt x="136653" y="160692"/>
                    <a:pt x="144388" y="123154"/>
                  </a:cubicBezTo>
                  <a:cubicBezTo>
                    <a:pt x="145677" y="120565"/>
                    <a:pt x="148256" y="117976"/>
                    <a:pt x="152123" y="117976"/>
                  </a:cubicBezTo>
                  <a:cubicBezTo>
                    <a:pt x="152123" y="117976"/>
                    <a:pt x="152123" y="117976"/>
                    <a:pt x="171461" y="117976"/>
                  </a:cubicBezTo>
                  <a:cubicBezTo>
                    <a:pt x="183064" y="117976"/>
                    <a:pt x="192088" y="127037"/>
                    <a:pt x="192088" y="138687"/>
                  </a:cubicBezTo>
                  <a:cubicBezTo>
                    <a:pt x="192088" y="138687"/>
                    <a:pt x="192088" y="138687"/>
                    <a:pt x="192088" y="152926"/>
                  </a:cubicBezTo>
                  <a:cubicBezTo>
                    <a:pt x="192088" y="152926"/>
                    <a:pt x="192088" y="152926"/>
                    <a:pt x="184353" y="152926"/>
                  </a:cubicBezTo>
                  <a:cubicBezTo>
                    <a:pt x="176618" y="152926"/>
                    <a:pt x="168883" y="156809"/>
                    <a:pt x="163726" y="160692"/>
                  </a:cubicBezTo>
                  <a:cubicBezTo>
                    <a:pt x="161148" y="161987"/>
                    <a:pt x="159858" y="164576"/>
                    <a:pt x="158569" y="165870"/>
                  </a:cubicBezTo>
                  <a:cubicBezTo>
                    <a:pt x="157280" y="168459"/>
                    <a:pt x="155991" y="169753"/>
                    <a:pt x="154702" y="172342"/>
                  </a:cubicBezTo>
                  <a:cubicBezTo>
                    <a:pt x="152123" y="176225"/>
                    <a:pt x="150834" y="181403"/>
                    <a:pt x="150834" y="186581"/>
                  </a:cubicBezTo>
                  <a:cubicBezTo>
                    <a:pt x="150834" y="186581"/>
                    <a:pt x="150834" y="186581"/>
                    <a:pt x="150834" y="202114"/>
                  </a:cubicBezTo>
                  <a:cubicBezTo>
                    <a:pt x="150834" y="202114"/>
                    <a:pt x="150834" y="202114"/>
                    <a:pt x="10313" y="202114"/>
                  </a:cubicBezTo>
                  <a:cubicBezTo>
                    <a:pt x="5157" y="202114"/>
                    <a:pt x="0" y="196936"/>
                    <a:pt x="0" y="190464"/>
                  </a:cubicBezTo>
                  <a:cubicBezTo>
                    <a:pt x="0" y="190464"/>
                    <a:pt x="0" y="190464"/>
                    <a:pt x="0" y="182698"/>
                  </a:cubicBezTo>
                  <a:cubicBezTo>
                    <a:pt x="0" y="176225"/>
                    <a:pt x="5157" y="172342"/>
                    <a:pt x="10313" y="172342"/>
                  </a:cubicBezTo>
                  <a:cubicBezTo>
                    <a:pt x="10313" y="172342"/>
                    <a:pt x="10313" y="172342"/>
                    <a:pt x="38675" y="172342"/>
                  </a:cubicBezTo>
                  <a:cubicBezTo>
                    <a:pt x="38675" y="172342"/>
                    <a:pt x="38675" y="172342"/>
                    <a:pt x="38675" y="138687"/>
                  </a:cubicBezTo>
                  <a:cubicBezTo>
                    <a:pt x="38675" y="127037"/>
                    <a:pt x="47700" y="117976"/>
                    <a:pt x="59302" y="117976"/>
                  </a:cubicBezTo>
                  <a:close/>
                  <a:moveTo>
                    <a:pt x="206838" y="33838"/>
                  </a:moveTo>
                  <a:cubicBezTo>
                    <a:pt x="206838" y="33838"/>
                    <a:pt x="208124" y="33838"/>
                    <a:pt x="208124" y="33838"/>
                  </a:cubicBezTo>
                  <a:cubicBezTo>
                    <a:pt x="223557" y="36420"/>
                    <a:pt x="258281" y="44166"/>
                    <a:pt x="278858" y="48038"/>
                  </a:cubicBezTo>
                  <a:cubicBezTo>
                    <a:pt x="289147" y="50620"/>
                    <a:pt x="296863" y="59657"/>
                    <a:pt x="296863" y="69984"/>
                  </a:cubicBezTo>
                  <a:cubicBezTo>
                    <a:pt x="296863" y="69984"/>
                    <a:pt x="296863" y="69984"/>
                    <a:pt x="296863" y="99676"/>
                  </a:cubicBezTo>
                  <a:cubicBezTo>
                    <a:pt x="296863" y="128076"/>
                    <a:pt x="275000" y="151313"/>
                    <a:pt x="246706" y="151313"/>
                  </a:cubicBezTo>
                  <a:cubicBezTo>
                    <a:pt x="218412" y="151313"/>
                    <a:pt x="195263" y="128076"/>
                    <a:pt x="195263" y="99676"/>
                  </a:cubicBezTo>
                  <a:cubicBezTo>
                    <a:pt x="195263" y="99676"/>
                    <a:pt x="195263" y="99676"/>
                    <a:pt x="195263" y="45456"/>
                  </a:cubicBezTo>
                  <a:cubicBezTo>
                    <a:pt x="195263" y="39002"/>
                    <a:pt x="200407" y="33838"/>
                    <a:pt x="206838" y="33838"/>
                  </a:cubicBezTo>
                  <a:close/>
                  <a:moveTo>
                    <a:pt x="150465" y="198"/>
                  </a:moveTo>
                  <a:cubicBezTo>
                    <a:pt x="156989" y="-1087"/>
                    <a:pt x="163513" y="4053"/>
                    <a:pt x="163513" y="10479"/>
                  </a:cubicBezTo>
                  <a:cubicBezTo>
                    <a:pt x="163513" y="10479"/>
                    <a:pt x="163513" y="10479"/>
                    <a:pt x="163513" y="60599"/>
                  </a:cubicBezTo>
                  <a:cubicBezTo>
                    <a:pt x="163513" y="86301"/>
                    <a:pt x="142636" y="106863"/>
                    <a:pt x="116540" y="106863"/>
                  </a:cubicBezTo>
                  <a:cubicBezTo>
                    <a:pt x="90444" y="106863"/>
                    <a:pt x="68263" y="86301"/>
                    <a:pt x="68263" y="60599"/>
                  </a:cubicBezTo>
                  <a:cubicBezTo>
                    <a:pt x="68263" y="60599"/>
                    <a:pt x="68263" y="60599"/>
                    <a:pt x="68263" y="33611"/>
                  </a:cubicBezTo>
                  <a:cubicBezTo>
                    <a:pt x="68263" y="23330"/>
                    <a:pt x="76092" y="14334"/>
                    <a:pt x="85225" y="13049"/>
                  </a:cubicBezTo>
                  <a:cubicBezTo>
                    <a:pt x="104797" y="9194"/>
                    <a:pt x="137417" y="2768"/>
                    <a:pt x="15046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śḻíḍe"/>
            <p:cNvSpPr/>
            <p:nvPr/>
          </p:nvSpPr>
          <p:spPr>
            <a:xfrm>
              <a:off x="3626521" y="3111155"/>
              <a:ext cx="397159" cy="397159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iSļïḍé"/>
            <p:cNvSpPr/>
            <p:nvPr/>
          </p:nvSpPr>
          <p:spPr bwMode="auto">
            <a:xfrm>
              <a:off x="3752143" y="3233641"/>
              <a:ext cx="145916" cy="145916"/>
            </a:xfrm>
            <a:custGeom>
              <a:avLst/>
              <a:gdLst>
                <a:gd name="connsiteX0" fmla="*/ 65088 w 331788"/>
                <a:gd name="connsiteY0" fmla="*/ 223838 h 331788"/>
                <a:gd name="connsiteX1" fmla="*/ 276226 w 331788"/>
                <a:gd name="connsiteY1" fmla="*/ 223838 h 331788"/>
                <a:gd name="connsiteX2" fmla="*/ 276226 w 331788"/>
                <a:gd name="connsiteY2" fmla="*/ 265113 h 331788"/>
                <a:gd name="connsiteX3" fmla="*/ 65088 w 331788"/>
                <a:gd name="connsiteY3" fmla="*/ 265113 h 331788"/>
                <a:gd name="connsiteX4" fmla="*/ 65088 w 331788"/>
                <a:gd name="connsiteY4" fmla="*/ 157163 h 331788"/>
                <a:gd name="connsiteX5" fmla="*/ 163513 w 331788"/>
                <a:gd name="connsiteY5" fmla="*/ 157163 h 331788"/>
                <a:gd name="connsiteX6" fmla="*/ 163513 w 331788"/>
                <a:gd name="connsiteY6" fmla="*/ 198438 h 331788"/>
                <a:gd name="connsiteX7" fmla="*/ 65088 w 331788"/>
                <a:gd name="connsiteY7" fmla="*/ 198438 h 331788"/>
                <a:gd name="connsiteX8" fmla="*/ 65088 w 331788"/>
                <a:gd name="connsiteY8" fmla="*/ 90488 h 331788"/>
                <a:gd name="connsiteX9" fmla="*/ 209551 w 331788"/>
                <a:gd name="connsiteY9" fmla="*/ 90488 h 331788"/>
                <a:gd name="connsiteX10" fmla="*/ 209551 w 331788"/>
                <a:gd name="connsiteY10" fmla="*/ 133351 h 331788"/>
                <a:gd name="connsiteX11" fmla="*/ 65088 w 331788"/>
                <a:gd name="connsiteY11" fmla="*/ 133351 h 331788"/>
                <a:gd name="connsiteX12" fmla="*/ 65088 w 331788"/>
                <a:gd name="connsiteY12" fmla="*/ 25400 h 331788"/>
                <a:gd name="connsiteX13" fmla="*/ 142876 w 331788"/>
                <a:gd name="connsiteY13" fmla="*/ 25400 h 331788"/>
                <a:gd name="connsiteX14" fmla="*/ 142876 w 331788"/>
                <a:gd name="connsiteY14" fmla="*/ 66675 h 331788"/>
                <a:gd name="connsiteX15" fmla="*/ 65088 w 331788"/>
                <a:gd name="connsiteY15" fmla="*/ 66675 h 331788"/>
                <a:gd name="connsiteX16" fmla="*/ 0 w 331788"/>
                <a:gd name="connsiteY16" fmla="*/ 0 h 331788"/>
                <a:gd name="connsiteX17" fmla="*/ 38100 w 331788"/>
                <a:gd name="connsiteY17" fmla="*/ 0 h 331788"/>
                <a:gd name="connsiteX18" fmla="*/ 38100 w 331788"/>
                <a:gd name="connsiteY18" fmla="*/ 293688 h 331788"/>
                <a:gd name="connsiteX19" fmla="*/ 331788 w 331788"/>
                <a:gd name="connsiteY19" fmla="*/ 293688 h 331788"/>
                <a:gd name="connsiteX20" fmla="*/ 331788 w 331788"/>
                <a:gd name="connsiteY20" fmla="*/ 331788 h 331788"/>
                <a:gd name="connsiteX21" fmla="*/ 0 w 331788"/>
                <a:gd name="connsiteY21" fmla="*/ 3317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1788" h="331788">
                  <a:moveTo>
                    <a:pt x="65088" y="223838"/>
                  </a:moveTo>
                  <a:lnTo>
                    <a:pt x="276226" y="223838"/>
                  </a:lnTo>
                  <a:lnTo>
                    <a:pt x="276226" y="265113"/>
                  </a:lnTo>
                  <a:lnTo>
                    <a:pt x="65088" y="265113"/>
                  </a:lnTo>
                  <a:close/>
                  <a:moveTo>
                    <a:pt x="65088" y="157163"/>
                  </a:moveTo>
                  <a:lnTo>
                    <a:pt x="163513" y="157163"/>
                  </a:lnTo>
                  <a:lnTo>
                    <a:pt x="163513" y="198438"/>
                  </a:lnTo>
                  <a:lnTo>
                    <a:pt x="65088" y="198438"/>
                  </a:lnTo>
                  <a:close/>
                  <a:moveTo>
                    <a:pt x="65088" y="90488"/>
                  </a:moveTo>
                  <a:lnTo>
                    <a:pt x="209551" y="90488"/>
                  </a:lnTo>
                  <a:lnTo>
                    <a:pt x="209551" y="133351"/>
                  </a:lnTo>
                  <a:lnTo>
                    <a:pt x="65088" y="133351"/>
                  </a:lnTo>
                  <a:close/>
                  <a:moveTo>
                    <a:pt x="65088" y="25400"/>
                  </a:moveTo>
                  <a:lnTo>
                    <a:pt x="142876" y="25400"/>
                  </a:lnTo>
                  <a:lnTo>
                    <a:pt x="142876" y="66675"/>
                  </a:lnTo>
                  <a:lnTo>
                    <a:pt x="65088" y="66675"/>
                  </a:lnTo>
                  <a:close/>
                  <a:moveTo>
                    <a:pt x="0" y="0"/>
                  </a:moveTo>
                  <a:lnTo>
                    <a:pt x="38100" y="0"/>
                  </a:lnTo>
                  <a:lnTo>
                    <a:pt x="38100" y="293688"/>
                  </a:lnTo>
                  <a:lnTo>
                    <a:pt x="331788" y="293688"/>
                  </a:lnTo>
                  <a:lnTo>
                    <a:pt x="331788" y="331788"/>
                  </a:lnTo>
                  <a:lnTo>
                    <a:pt x="0" y="3317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023680" y="1725817"/>
              <a:ext cx="2499341" cy="0"/>
            </a:xfrm>
            <a:prstGeom prst="line">
              <a:avLst/>
            </a:prstGeom>
            <a:ln>
              <a:solidFill>
                <a:schemeClr val="accent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ṡľíḓè"/>
            <p:cNvSpPr/>
            <p:nvPr/>
          </p:nvSpPr>
          <p:spPr>
            <a:xfrm>
              <a:off x="3632636" y="1530373"/>
              <a:ext cx="397159" cy="3971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7" name="íśļîḍé"/>
            <p:cNvSpPr/>
            <p:nvPr/>
          </p:nvSpPr>
          <p:spPr bwMode="auto">
            <a:xfrm>
              <a:off x="3758257" y="1652859"/>
              <a:ext cx="145916" cy="14591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8" name="iṡľíḓè"/>
            <p:cNvGrpSpPr/>
            <p:nvPr/>
          </p:nvGrpSpPr>
          <p:grpSpPr>
            <a:xfrm>
              <a:off x="6644454" y="1367951"/>
              <a:ext cx="2092992" cy="767136"/>
              <a:chOff x="2482890" y="983863"/>
              <a:chExt cx="2092992" cy="767136"/>
            </a:xfrm>
          </p:grpSpPr>
          <p:sp>
            <p:nvSpPr>
              <p:cNvPr id="37" name="iṡ1ïḑè"/>
              <p:cNvSpPr txBox="1"/>
              <p:nvPr/>
            </p:nvSpPr>
            <p:spPr>
              <a:xfrm>
                <a:off x="2482890" y="983863"/>
                <a:ext cx="1212549" cy="322214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en-US" altLang="zh-CN" sz="1600" b="1">
                    <a:solidFill>
                      <a:schemeClr val="accent1"/>
                    </a:solidFill>
                  </a:rPr>
                  <a:t>01-</a:t>
                </a: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iṡḻiḋé"/>
              <p:cNvSpPr txBox="1"/>
              <p:nvPr/>
            </p:nvSpPr>
            <p:spPr>
              <a:xfrm>
                <a:off x="2482890" y="1346387"/>
                <a:ext cx="2092992" cy="404612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此部分内容作为文字排版占位显示（建议使用主题字体）。</a:t>
                </a:r>
                <a:endParaRPr lang="zh-CN" altLang="en-US" sz="100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9" name="ïsļïde"/>
            <p:cNvGrpSpPr/>
            <p:nvPr/>
          </p:nvGrpSpPr>
          <p:grpSpPr>
            <a:xfrm>
              <a:off x="8980519" y="2159657"/>
              <a:ext cx="2092992" cy="767136"/>
              <a:chOff x="2482890" y="2438349"/>
              <a:chExt cx="2092992" cy="767136"/>
            </a:xfrm>
          </p:grpSpPr>
          <p:sp>
            <p:nvSpPr>
              <p:cNvPr id="35" name="îşḷïḍé"/>
              <p:cNvSpPr txBox="1"/>
              <p:nvPr/>
            </p:nvSpPr>
            <p:spPr>
              <a:xfrm>
                <a:off x="2482890" y="2438349"/>
                <a:ext cx="1212549" cy="322214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en-US" altLang="zh-CN" sz="1600" b="1">
                    <a:solidFill>
                      <a:schemeClr val="accent2"/>
                    </a:solidFill>
                  </a:rPr>
                  <a:t>02-</a:t>
                </a: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îslíde"/>
              <p:cNvSpPr txBox="1"/>
              <p:nvPr/>
            </p:nvSpPr>
            <p:spPr>
              <a:xfrm>
                <a:off x="2482890" y="2800873"/>
                <a:ext cx="2092992" cy="404612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此部分内容作为文字排版占位显示（建议使用主题字体）。</a:t>
                </a:r>
                <a:endParaRPr lang="zh-CN" altLang="en-US" sz="10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0" name="ïşḷîďé"/>
            <p:cNvGrpSpPr/>
            <p:nvPr/>
          </p:nvGrpSpPr>
          <p:grpSpPr>
            <a:xfrm>
              <a:off x="7165419" y="2971046"/>
              <a:ext cx="2092992" cy="767136"/>
              <a:chOff x="2847690" y="2624992"/>
              <a:chExt cx="2092992" cy="767136"/>
            </a:xfrm>
          </p:grpSpPr>
          <p:sp>
            <p:nvSpPr>
              <p:cNvPr id="33" name="iṡḷïḑé"/>
              <p:cNvSpPr txBox="1"/>
              <p:nvPr/>
            </p:nvSpPr>
            <p:spPr>
              <a:xfrm>
                <a:off x="2847690" y="2624992"/>
                <a:ext cx="1212549" cy="322214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tx2"/>
                    </a:solidFill>
                  </a:rPr>
                  <a:t>03-</a:t>
                </a:r>
                <a:r>
                  <a:rPr lang="zh-CN" altLang="en-US" sz="1600" b="1" dirty="0">
                    <a:solidFill>
                      <a:schemeClr val="tx2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" name="ïṣḻiḋe"/>
              <p:cNvSpPr txBox="1"/>
              <p:nvPr/>
            </p:nvSpPr>
            <p:spPr>
              <a:xfrm>
                <a:off x="2847690" y="2987516"/>
                <a:ext cx="2092992" cy="404612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此部分内容作为文字排版占位显示（建议使用主题字体）。</a:t>
                </a:r>
                <a:endParaRPr lang="zh-CN" altLang="en-US" sz="100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1" name="ïşľíďè"/>
            <p:cNvGrpSpPr/>
            <p:nvPr/>
          </p:nvGrpSpPr>
          <p:grpSpPr>
            <a:xfrm>
              <a:off x="5347219" y="3893329"/>
              <a:ext cx="2092992" cy="767136"/>
              <a:chOff x="1497984" y="2624992"/>
              <a:chExt cx="2092992" cy="767136"/>
            </a:xfrm>
          </p:grpSpPr>
          <p:sp>
            <p:nvSpPr>
              <p:cNvPr id="31" name="iśľíḓê"/>
              <p:cNvSpPr txBox="1"/>
              <p:nvPr/>
            </p:nvSpPr>
            <p:spPr>
              <a:xfrm>
                <a:off x="1497984" y="2624992"/>
                <a:ext cx="1212549" cy="322214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en-US" altLang="zh-CN" sz="1600" b="1">
                    <a:solidFill>
                      <a:schemeClr val="accent4"/>
                    </a:solidFill>
                  </a:rPr>
                  <a:t>04-</a:t>
                </a:r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îṧ1ïḓê"/>
              <p:cNvSpPr txBox="1"/>
              <p:nvPr/>
            </p:nvSpPr>
            <p:spPr>
              <a:xfrm>
                <a:off x="1497984" y="2987516"/>
                <a:ext cx="2092992" cy="404612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此部分内容作为文字排版占位显示（建议使用主题字体）。</a:t>
                </a:r>
                <a:endParaRPr lang="zh-CN" altLang="en-US" sz="100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2" name="îṩḻïḓè"/>
            <p:cNvSpPr/>
            <p:nvPr/>
          </p:nvSpPr>
          <p:spPr>
            <a:xfrm>
              <a:off x="3619854" y="4691938"/>
              <a:ext cx="397159" cy="397159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3" name="íṥliḓe"/>
            <p:cNvSpPr/>
            <p:nvPr/>
          </p:nvSpPr>
          <p:spPr bwMode="auto">
            <a:xfrm>
              <a:off x="3728298" y="4831469"/>
              <a:ext cx="171986" cy="111824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023680" y="2499584"/>
              <a:ext cx="4706197" cy="0"/>
            </a:xfrm>
            <a:prstGeom prst="line">
              <a:avLst/>
            </a:prstGeom>
            <a:ln>
              <a:solidFill>
                <a:schemeClr val="accent2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023680" y="3306599"/>
              <a:ext cx="2997723" cy="0"/>
            </a:xfrm>
            <a:prstGeom prst="line">
              <a:avLst/>
            </a:prstGeom>
            <a:ln>
              <a:solidFill>
                <a:schemeClr val="accent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023680" y="4092863"/>
              <a:ext cx="1053507" cy="0"/>
            </a:xfrm>
            <a:prstGeom prst="line">
              <a:avLst/>
            </a:prstGeom>
            <a:ln>
              <a:solidFill>
                <a:schemeClr val="accent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4023680" y="4885076"/>
              <a:ext cx="4418165" cy="0"/>
            </a:xfrm>
            <a:prstGeom prst="line">
              <a:avLst/>
            </a:prstGeom>
            <a:ln>
              <a:solidFill>
                <a:schemeClr val="accent5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śļíḍè"/>
            <p:cNvGrpSpPr/>
            <p:nvPr/>
          </p:nvGrpSpPr>
          <p:grpSpPr>
            <a:xfrm>
              <a:off x="8650409" y="4628662"/>
              <a:ext cx="2092992" cy="767136"/>
              <a:chOff x="2482890" y="2536276"/>
              <a:chExt cx="2092992" cy="767136"/>
            </a:xfrm>
          </p:grpSpPr>
          <p:sp>
            <p:nvSpPr>
              <p:cNvPr id="29" name="íṡḻíḋé"/>
              <p:cNvSpPr txBox="1"/>
              <p:nvPr/>
            </p:nvSpPr>
            <p:spPr>
              <a:xfrm>
                <a:off x="2482890" y="2536276"/>
                <a:ext cx="1212549" cy="322214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en-US" altLang="zh-CN" sz="1600" b="1">
                    <a:solidFill>
                      <a:schemeClr val="accent5"/>
                    </a:solidFill>
                  </a:rPr>
                  <a:t>05-</a:t>
                </a:r>
                <a:r>
                  <a:rPr lang="zh-CN" altLang="en-US" sz="1600" b="1">
                    <a:solidFill>
                      <a:schemeClr val="accent5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0" name="îṩḷîḓe"/>
              <p:cNvSpPr txBox="1"/>
              <p:nvPr/>
            </p:nvSpPr>
            <p:spPr>
              <a:xfrm>
                <a:off x="2482890" y="2898800"/>
                <a:ext cx="2092992" cy="404612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此部分内容作为文字排版占位显示（建议使用主题字体）。</a:t>
                </a:r>
                <a:endParaRPr lang="zh-CN" altLang="en-US" sz="100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40" name="组合 39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45" name="菱形 44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菱形 45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43" name="菱形 42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菱形 43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69f965c-6d6f-4f84-a90b-925e83beeb7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27448" y="2226302"/>
            <a:ext cx="9937104" cy="3795711"/>
            <a:chOff x="1091444" y="1721477"/>
            <a:chExt cx="9937104" cy="3795711"/>
          </a:xfrm>
        </p:grpSpPr>
        <p:sp>
          <p:nvSpPr>
            <p:cNvPr id="4" name="iSļïḑè"/>
            <p:cNvSpPr/>
            <p:nvPr/>
          </p:nvSpPr>
          <p:spPr bwMode="auto">
            <a:xfrm>
              <a:off x="5217428" y="1727088"/>
              <a:ext cx="331646" cy="504974"/>
            </a:xfrm>
            <a:custGeom>
              <a:avLst/>
              <a:gdLst>
                <a:gd name="T0" fmla="*/ 45 w 48"/>
                <a:gd name="T1" fmla="*/ 58 h 76"/>
                <a:gd name="T2" fmla="*/ 39 w 48"/>
                <a:gd name="T3" fmla="*/ 74 h 76"/>
                <a:gd name="T4" fmla="*/ 23 w 48"/>
                <a:gd name="T5" fmla="*/ 67 h 76"/>
                <a:gd name="T6" fmla="*/ 2 w 48"/>
                <a:gd name="T7" fmla="*/ 18 h 76"/>
                <a:gd name="T8" fmla="*/ 9 w 48"/>
                <a:gd name="T9" fmla="*/ 2 h 76"/>
                <a:gd name="T10" fmla="*/ 25 w 48"/>
                <a:gd name="T11" fmla="*/ 9 h 76"/>
                <a:gd name="T12" fmla="*/ 45 w 48"/>
                <a:gd name="T13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6">
                  <a:moveTo>
                    <a:pt x="45" y="58"/>
                  </a:moveTo>
                  <a:cubicBezTo>
                    <a:pt x="48" y="64"/>
                    <a:pt x="45" y="71"/>
                    <a:pt x="39" y="74"/>
                  </a:cubicBezTo>
                  <a:cubicBezTo>
                    <a:pt x="33" y="76"/>
                    <a:pt x="26" y="73"/>
                    <a:pt x="23" y="6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2"/>
                    <a:pt x="3" y="5"/>
                    <a:pt x="9" y="2"/>
                  </a:cubicBezTo>
                  <a:cubicBezTo>
                    <a:pt x="15" y="0"/>
                    <a:pt x="22" y="2"/>
                    <a:pt x="25" y="9"/>
                  </a:cubicBezTo>
                  <a:cubicBezTo>
                    <a:pt x="45" y="58"/>
                    <a:pt x="45" y="58"/>
                    <a:pt x="45" y="58"/>
                  </a:cubicBezTo>
                </a:path>
              </a:pathLst>
            </a:custGeom>
            <a:solidFill>
              <a:schemeClr val="dk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ïSḷïḋé"/>
            <p:cNvSpPr/>
            <p:nvPr/>
          </p:nvSpPr>
          <p:spPr bwMode="auto">
            <a:xfrm>
              <a:off x="6628380" y="1721477"/>
              <a:ext cx="331646" cy="504974"/>
            </a:xfrm>
            <a:custGeom>
              <a:avLst/>
              <a:gdLst>
                <a:gd name="T0" fmla="*/ 25 w 48"/>
                <a:gd name="T1" fmla="*/ 67 h 76"/>
                <a:gd name="T2" fmla="*/ 9 w 48"/>
                <a:gd name="T3" fmla="*/ 74 h 76"/>
                <a:gd name="T4" fmla="*/ 2 w 48"/>
                <a:gd name="T5" fmla="*/ 58 h 76"/>
                <a:gd name="T6" fmla="*/ 23 w 48"/>
                <a:gd name="T7" fmla="*/ 9 h 76"/>
                <a:gd name="T8" fmla="*/ 39 w 48"/>
                <a:gd name="T9" fmla="*/ 2 h 76"/>
                <a:gd name="T10" fmla="*/ 45 w 48"/>
                <a:gd name="T11" fmla="*/ 18 h 76"/>
                <a:gd name="T12" fmla="*/ 25 w 48"/>
                <a:gd name="T13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6">
                  <a:moveTo>
                    <a:pt x="25" y="67"/>
                  </a:moveTo>
                  <a:cubicBezTo>
                    <a:pt x="22" y="73"/>
                    <a:pt x="15" y="76"/>
                    <a:pt x="9" y="74"/>
                  </a:cubicBezTo>
                  <a:cubicBezTo>
                    <a:pt x="3" y="71"/>
                    <a:pt x="0" y="64"/>
                    <a:pt x="2" y="58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3"/>
                    <a:pt x="32" y="0"/>
                    <a:pt x="39" y="2"/>
                  </a:cubicBezTo>
                  <a:cubicBezTo>
                    <a:pt x="45" y="5"/>
                    <a:pt x="48" y="12"/>
                    <a:pt x="45" y="18"/>
                  </a:cubicBezTo>
                  <a:lnTo>
                    <a:pt x="25" y="67"/>
                  </a:lnTo>
                  <a:close/>
                </a:path>
              </a:pathLst>
            </a:custGeom>
            <a:solidFill>
              <a:schemeClr val="dk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îṥlïḑè"/>
            <p:cNvSpPr/>
            <p:nvPr/>
          </p:nvSpPr>
          <p:spPr bwMode="auto">
            <a:xfrm>
              <a:off x="7527317" y="2773505"/>
              <a:ext cx="532382" cy="311400"/>
            </a:xfrm>
            <a:custGeom>
              <a:avLst/>
              <a:gdLst>
                <a:gd name="T0" fmla="*/ 18 w 77"/>
                <a:gd name="T1" fmla="*/ 45 h 47"/>
                <a:gd name="T2" fmla="*/ 3 w 77"/>
                <a:gd name="T3" fmla="*/ 38 h 47"/>
                <a:gd name="T4" fmla="*/ 9 w 77"/>
                <a:gd name="T5" fmla="*/ 22 h 47"/>
                <a:gd name="T6" fmla="*/ 58 w 77"/>
                <a:gd name="T7" fmla="*/ 2 h 47"/>
                <a:gd name="T8" fmla="*/ 74 w 77"/>
                <a:gd name="T9" fmla="*/ 9 h 47"/>
                <a:gd name="T10" fmla="*/ 68 w 77"/>
                <a:gd name="T11" fmla="*/ 25 h 47"/>
                <a:gd name="T12" fmla="*/ 18 w 77"/>
                <a:gd name="T1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47">
                  <a:moveTo>
                    <a:pt x="18" y="45"/>
                  </a:moveTo>
                  <a:cubicBezTo>
                    <a:pt x="12" y="47"/>
                    <a:pt x="5" y="44"/>
                    <a:pt x="3" y="38"/>
                  </a:cubicBezTo>
                  <a:cubicBezTo>
                    <a:pt x="0" y="32"/>
                    <a:pt x="3" y="25"/>
                    <a:pt x="9" y="2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5" y="0"/>
                    <a:pt x="72" y="3"/>
                    <a:pt x="74" y="9"/>
                  </a:cubicBezTo>
                  <a:cubicBezTo>
                    <a:pt x="77" y="15"/>
                    <a:pt x="74" y="22"/>
                    <a:pt x="68" y="25"/>
                  </a:cubicBezTo>
                  <a:lnTo>
                    <a:pt x="18" y="45"/>
                  </a:lnTo>
                  <a:close/>
                </a:path>
              </a:pathLst>
            </a:custGeom>
            <a:solidFill>
              <a:schemeClr val="dk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sļiďê"/>
            <p:cNvSpPr/>
            <p:nvPr/>
          </p:nvSpPr>
          <p:spPr bwMode="auto">
            <a:xfrm>
              <a:off x="7541862" y="4125709"/>
              <a:ext cx="529470" cy="319816"/>
            </a:xfrm>
            <a:custGeom>
              <a:avLst/>
              <a:gdLst>
                <a:gd name="T0" fmla="*/ 9 w 77"/>
                <a:gd name="T1" fmla="*/ 25 h 48"/>
                <a:gd name="T2" fmla="*/ 3 w 77"/>
                <a:gd name="T3" fmla="*/ 9 h 48"/>
                <a:gd name="T4" fmla="*/ 19 w 77"/>
                <a:gd name="T5" fmla="*/ 3 h 48"/>
                <a:gd name="T6" fmla="*/ 67 w 77"/>
                <a:gd name="T7" fmla="*/ 23 h 48"/>
                <a:gd name="T8" fmla="*/ 74 w 77"/>
                <a:gd name="T9" fmla="*/ 39 h 48"/>
                <a:gd name="T10" fmla="*/ 58 w 77"/>
                <a:gd name="T11" fmla="*/ 46 h 48"/>
                <a:gd name="T12" fmla="*/ 9 w 77"/>
                <a:gd name="T13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48">
                  <a:moveTo>
                    <a:pt x="9" y="25"/>
                  </a:moveTo>
                  <a:cubicBezTo>
                    <a:pt x="3" y="22"/>
                    <a:pt x="0" y="15"/>
                    <a:pt x="3" y="9"/>
                  </a:cubicBezTo>
                  <a:cubicBezTo>
                    <a:pt x="5" y="3"/>
                    <a:pt x="13" y="0"/>
                    <a:pt x="19" y="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74" y="26"/>
                    <a:pt x="77" y="33"/>
                    <a:pt x="74" y="39"/>
                  </a:cubicBezTo>
                  <a:cubicBezTo>
                    <a:pt x="71" y="46"/>
                    <a:pt x="64" y="48"/>
                    <a:pt x="58" y="46"/>
                  </a:cubicBezTo>
                  <a:lnTo>
                    <a:pt x="9" y="25"/>
                  </a:lnTo>
                  <a:close/>
                </a:path>
              </a:pathLst>
            </a:custGeom>
            <a:solidFill>
              <a:schemeClr val="dk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şļïḋé"/>
            <p:cNvSpPr/>
            <p:nvPr/>
          </p:nvSpPr>
          <p:spPr bwMode="auto">
            <a:xfrm>
              <a:off x="6648745" y="5003799"/>
              <a:ext cx="325827" cy="513389"/>
            </a:xfrm>
            <a:custGeom>
              <a:avLst/>
              <a:gdLst>
                <a:gd name="T0" fmla="*/ 3 w 47"/>
                <a:gd name="T1" fmla="*/ 18 h 77"/>
                <a:gd name="T2" fmla="*/ 10 w 47"/>
                <a:gd name="T3" fmla="*/ 3 h 77"/>
                <a:gd name="T4" fmla="*/ 26 w 47"/>
                <a:gd name="T5" fmla="*/ 9 h 77"/>
                <a:gd name="T6" fmla="*/ 45 w 47"/>
                <a:gd name="T7" fmla="*/ 59 h 77"/>
                <a:gd name="T8" fmla="*/ 38 w 47"/>
                <a:gd name="T9" fmla="*/ 75 h 77"/>
                <a:gd name="T10" fmla="*/ 22 w 47"/>
                <a:gd name="T11" fmla="*/ 68 h 77"/>
                <a:gd name="T12" fmla="*/ 3 w 47"/>
                <a:gd name="T1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77">
                  <a:moveTo>
                    <a:pt x="3" y="18"/>
                  </a:moveTo>
                  <a:cubicBezTo>
                    <a:pt x="0" y="12"/>
                    <a:pt x="4" y="5"/>
                    <a:pt x="10" y="3"/>
                  </a:cubicBezTo>
                  <a:cubicBezTo>
                    <a:pt x="16" y="0"/>
                    <a:pt x="23" y="3"/>
                    <a:pt x="26" y="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7" y="65"/>
                    <a:pt x="44" y="72"/>
                    <a:pt x="38" y="75"/>
                  </a:cubicBezTo>
                  <a:cubicBezTo>
                    <a:pt x="32" y="77"/>
                    <a:pt x="25" y="74"/>
                    <a:pt x="22" y="68"/>
                  </a:cubicBezTo>
                  <a:lnTo>
                    <a:pt x="3" y="18"/>
                  </a:lnTo>
                  <a:close/>
                </a:path>
              </a:pathLst>
            </a:custGeom>
            <a:solidFill>
              <a:schemeClr val="dk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ṡḷíďe"/>
            <p:cNvSpPr/>
            <p:nvPr/>
          </p:nvSpPr>
          <p:spPr bwMode="auto">
            <a:xfrm>
              <a:off x="5246522" y="5003799"/>
              <a:ext cx="337464" cy="504974"/>
            </a:xfrm>
            <a:custGeom>
              <a:avLst/>
              <a:gdLst>
                <a:gd name="T0" fmla="*/ 24 w 49"/>
                <a:gd name="T1" fmla="*/ 9 h 76"/>
                <a:gd name="T2" fmla="*/ 40 w 49"/>
                <a:gd name="T3" fmla="*/ 3 h 76"/>
                <a:gd name="T4" fmla="*/ 47 w 49"/>
                <a:gd name="T5" fmla="*/ 19 h 76"/>
                <a:gd name="T6" fmla="*/ 25 w 49"/>
                <a:gd name="T7" fmla="*/ 67 h 76"/>
                <a:gd name="T8" fmla="*/ 9 w 49"/>
                <a:gd name="T9" fmla="*/ 73 h 76"/>
                <a:gd name="T10" fmla="*/ 3 w 49"/>
                <a:gd name="T11" fmla="*/ 57 h 76"/>
                <a:gd name="T12" fmla="*/ 24 w 49"/>
                <a:gd name="T13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6">
                  <a:moveTo>
                    <a:pt x="24" y="9"/>
                  </a:moveTo>
                  <a:cubicBezTo>
                    <a:pt x="27" y="3"/>
                    <a:pt x="34" y="0"/>
                    <a:pt x="40" y="3"/>
                  </a:cubicBezTo>
                  <a:cubicBezTo>
                    <a:pt x="46" y="5"/>
                    <a:pt x="49" y="13"/>
                    <a:pt x="47" y="1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2" y="73"/>
                    <a:pt x="15" y="76"/>
                    <a:pt x="9" y="73"/>
                  </a:cubicBezTo>
                  <a:cubicBezTo>
                    <a:pt x="3" y="71"/>
                    <a:pt x="0" y="64"/>
                    <a:pt x="3" y="57"/>
                  </a:cubicBezTo>
                  <a:cubicBezTo>
                    <a:pt x="24" y="9"/>
                    <a:pt x="24" y="9"/>
                    <a:pt x="24" y="9"/>
                  </a:cubicBezTo>
                </a:path>
              </a:pathLst>
            </a:custGeom>
            <a:solidFill>
              <a:schemeClr val="dk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şlíḑê"/>
            <p:cNvSpPr/>
            <p:nvPr/>
          </p:nvSpPr>
          <p:spPr bwMode="auto">
            <a:xfrm>
              <a:off x="4120669" y="4156566"/>
              <a:ext cx="529470" cy="308594"/>
            </a:xfrm>
            <a:custGeom>
              <a:avLst/>
              <a:gdLst>
                <a:gd name="T0" fmla="*/ 59 w 77"/>
                <a:gd name="T1" fmla="*/ 2 h 46"/>
                <a:gd name="T2" fmla="*/ 74 w 77"/>
                <a:gd name="T3" fmla="*/ 9 h 46"/>
                <a:gd name="T4" fmla="*/ 67 w 77"/>
                <a:gd name="T5" fmla="*/ 25 h 46"/>
                <a:gd name="T6" fmla="*/ 18 w 77"/>
                <a:gd name="T7" fmla="*/ 44 h 46"/>
                <a:gd name="T8" fmla="*/ 2 w 77"/>
                <a:gd name="T9" fmla="*/ 37 h 46"/>
                <a:gd name="T10" fmla="*/ 9 w 77"/>
                <a:gd name="T11" fmla="*/ 21 h 46"/>
                <a:gd name="T12" fmla="*/ 59 w 77"/>
                <a:gd name="T1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46">
                  <a:moveTo>
                    <a:pt x="59" y="2"/>
                  </a:moveTo>
                  <a:cubicBezTo>
                    <a:pt x="65" y="0"/>
                    <a:pt x="72" y="3"/>
                    <a:pt x="74" y="9"/>
                  </a:cubicBezTo>
                  <a:cubicBezTo>
                    <a:pt x="77" y="16"/>
                    <a:pt x="74" y="23"/>
                    <a:pt x="67" y="2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1" y="46"/>
                    <a:pt x="4" y="43"/>
                    <a:pt x="2" y="37"/>
                  </a:cubicBezTo>
                  <a:cubicBezTo>
                    <a:pt x="0" y="31"/>
                    <a:pt x="3" y="24"/>
                    <a:pt x="9" y="21"/>
                  </a:cubicBezTo>
                  <a:cubicBezTo>
                    <a:pt x="59" y="2"/>
                    <a:pt x="59" y="2"/>
                    <a:pt x="59" y="2"/>
                  </a:cubicBezTo>
                </a:path>
              </a:pathLst>
            </a:custGeom>
            <a:solidFill>
              <a:schemeClr val="dk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ïšḷïḓè"/>
            <p:cNvSpPr/>
            <p:nvPr/>
          </p:nvSpPr>
          <p:spPr bwMode="auto">
            <a:xfrm>
              <a:off x="4120667" y="2773503"/>
              <a:ext cx="523651" cy="331037"/>
            </a:xfrm>
            <a:custGeom>
              <a:avLst/>
              <a:gdLst>
                <a:gd name="T0" fmla="*/ 67 w 76"/>
                <a:gd name="T1" fmla="*/ 25 h 50"/>
                <a:gd name="T2" fmla="*/ 73 w 76"/>
                <a:gd name="T3" fmla="*/ 41 h 50"/>
                <a:gd name="T4" fmla="*/ 57 w 76"/>
                <a:gd name="T5" fmla="*/ 47 h 50"/>
                <a:gd name="T6" fmla="*/ 9 w 76"/>
                <a:gd name="T7" fmla="*/ 25 h 50"/>
                <a:gd name="T8" fmla="*/ 3 w 76"/>
                <a:gd name="T9" fmla="*/ 9 h 50"/>
                <a:gd name="T10" fmla="*/ 19 w 76"/>
                <a:gd name="T11" fmla="*/ 3 h 50"/>
                <a:gd name="T12" fmla="*/ 67 w 76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50">
                  <a:moveTo>
                    <a:pt x="67" y="25"/>
                  </a:moveTo>
                  <a:cubicBezTo>
                    <a:pt x="73" y="28"/>
                    <a:pt x="76" y="35"/>
                    <a:pt x="73" y="41"/>
                  </a:cubicBezTo>
                  <a:cubicBezTo>
                    <a:pt x="71" y="47"/>
                    <a:pt x="63" y="50"/>
                    <a:pt x="57" y="4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3" y="22"/>
                    <a:pt x="0" y="15"/>
                    <a:pt x="3" y="9"/>
                  </a:cubicBezTo>
                  <a:cubicBezTo>
                    <a:pt x="6" y="3"/>
                    <a:pt x="13" y="0"/>
                    <a:pt x="19" y="3"/>
                  </a:cubicBezTo>
                  <a:cubicBezTo>
                    <a:pt x="67" y="25"/>
                    <a:pt x="67" y="25"/>
                    <a:pt x="67" y="25"/>
                  </a:cubicBezTo>
                </a:path>
              </a:pathLst>
            </a:custGeom>
            <a:solidFill>
              <a:schemeClr val="dk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ṡḷiḑe"/>
            <p:cNvSpPr/>
            <p:nvPr/>
          </p:nvSpPr>
          <p:spPr bwMode="auto">
            <a:xfrm>
              <a:off x="4231216" y="2866082"/>
              <a:ext cx="1864785" cy="1512113"/>
            </a:xfrm>
            <a:custGeom>
              <a:avLst/>
              <a:gdLst>
                <a:gd name="T0" fmla="*/ 0 w 270"/>
                <a:gd name="T1" fmla="*/ 0 h 227"/>
                <a:gd name="T2" fmla="*/ 0 w 270"/>
                <a:gd name="T3" fmla="*/ 1 h 227"/>
                <a:gd name="T4" fmla="*/ 0 w 270"/>
                <a:gd name="T5" fmla="*/ 224 h 227"/>
                <a:gd name="T6" fmla="*/ 1 w 270"/>
                <a:gd name="T7" fmla="*/ 227 h 227"/>
                <a:gd name="T8" fmla="*/ 270 w 270"/>
                <a:gd name="T9" fmla="*/ 113 h 227"/>
                <a:gd name="T10" fmla="*/ 0 w 270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2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56"/>
                    <a:pt x="7" y="168"/>
                    <a:pt x="0" y="224"/>
                  </a:cubicBezTo>
                  <a:cubicBezTo>
                    <a:pt x="0" y="227"/>
                    <a:pt x="1" y="227"/>
                    <a:pt x="1" y="227"/>
                  </a:cubicBezTo>
                  <a:cubicBezTo>
                    <a:pt x="62" y="200"/>
                    <a:pt x="270" y="113"/>
                    <a:pt x="270" y="1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FE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şlîḋé"/>
            <p:cNvSpPr/>
            <p:nvPr/>
          </p:nvSpPr>
          <p:spPr bwMode="auto">
            <a:xfrm>
              <a:off x="4231216" y="1819667"/>
              <a:ext cx="1864785" cy="1798266"/>
            </a:xfrm>
            <a:custGeom>
              <a:avLst/>
              <a:gdLst>
                <a:gd name="T0" fmla="*/ 158 w 270"/>
                <a:gd name="T1" fmla="*/ 0 h 270"/>
                <a:gd name="T2" fmla="*/ 158 w 270"/>
                <a:gd name="T3" fmla="*/ 0 h 270"/>
                <a:gd name="T4" fmla="*/ 0 w 270"/>
                <a:gd name="T5" fmla="*/ 158 h 270"/>
                <a:gd name="T6" fmla="*/ 0 w 270"/>
                <a:gd name="T7" fmla="*/ 158 h 270"/>
                <a:gd name="T8" fmla="*/ 270 w 270"/>
                <a:gd name="T9" fmla="*/ 270 h 270"/>
                <a:gd name="T10" fmla="*/ 158 w 270"/>
                <a:gd name="T11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70"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25" y="46"/>
                    <a:pt x="47" y="125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2" y="182"/>
                    <a:pt x="270" y="270"/>
                    <a:pt x="270" y="270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FFFD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Sḻídê"/>
            <p:cNvSpPr/>
            <p:nvPr/>
          </p:nvSpPr>
          <p:spPr bwMode="auto">
            <a:xfrm>
              <a:off x="5316340" y="1819667"/>
              <a:ext cx="1547682" cy="1798266"/>
            </a:xfrm>
            <a:custGeom>
              <a:avLst/>
              <a:gdLst>
                <a:gd name="T0" fmla="*/ 224 w 224"/>
                <a:gd name="T1" fmla="*/ 0 h 270"/>
                <a:gd name="T2" fmla="*/ 223 w 224"/>
                <a:gd name="T3" fmla="*/ 0 h 270"/>
                <a:gd name="T4" fmla="*/ 0 w 224"/>
                <a:gd name="T5" fmla="*/ 0 h 270"/>
                <a:gd name="T6" fmla="*/ 0 w 224"/>
                <a:gd name="T7" fmla="*/ 0 h 270"/>
                <a:gd name="T8" fmla="*/ 113 w 224"/>
                <a:gd name="T9" fmla="*/ 270 h 270"/>
                <a:gd name="T10" fmla="*/ 224 w 224"/>
                <a:gd name="T11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270">
                  <a:moveTo>
                    <a:pt x="224" y="0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168" y="9"/>
                    <a:pt x="57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61"/>
                    <a:pt x="113" y="270"/>
                    <a:pt x="113" y="270"/>
                  </a:cubicBezTo>
                  <a:cubicBezTo>
                    <a:pt x="224" y="0"/>
                    <a:pt x="224" y="0"/>
                    <a:pt x="224" y="0"/>
                  </a:cubicBezTo>
                </a:path>
              </a:pathLst>
            </a:custGeom>
            <a:solidFill>
              <a:schemeClr val="bg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sļíḋé"/>
            <p:cNvSpPr/>
            <p:nvPr/>
          </p:nvSpPr>
          <p:spPr bwMode="auto">
            <a:xfrm>
              <a:off x="6096000" y="1814056"/>
              <a:ext cx="1858966" cy="1803875"/>
            </a:xfrm>
            <a:custGeom>
              <a:avLst/>
              <a:gdLst>
                <a:gd name="T0" fmla="*/ 269 w 269"/>
                <a:gd name="T1" fmla="*/ 158 h 271"/>
                <a:gd name="T2" fmla="*/ 269 w 269"/>
                <a:gd name="T3" fmla="*/ 158 h 271"/>
                <a:gd name="T4" fmla="*/ 110 w 269"/>
                <a:gd name="T5" fmla="*/ 0 h 271"/>
                <a:gd name="T6" fmla="*/ 110 w 269"/>
                <a:gd name="T7" fmla="*/ 0 h 271"/>
                <a:gd name="T8" fmla="*/ 0 w 269"/>
                <a:gd name="T9" fmla="*/ 271 h 271"/>
                <a:gd name="T10" fmla="*/ 269 w 269"/>
                <a:gd name="T11" fmla="*/ 15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" h="271">
                  <a:moveTo>
                    <a:pt x="269" y="158"/>
                  </a:moveTo>
                  <a:cubicBezTo>
                    <a:pt x="269" y="158"/>
                    <a:pt x="269" y="158"/>
                    <a:pt x="269" y="158"/>
                  </a:cubicBezTo>
                  <a:cubicBezTo>
                    <a:pt x="223" y="125"/>
                    <a:pt x="144" y="47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86" y="62"/>
                    <a:pt x="0" y="271"/>
                    <a:pt x="0" y="271"/>
                  </a:cubicBezTo>
                  <a:cubicBezTo>
                    <a:pt x="269" y="158"/>
                    <a:pt x="269" y="158"/>
                    <a:pt x="269" y="158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 w="9525">
              <a:solidFill>
                <a:srgbClr val="000000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ṥļïḋe"/>
            <p:cNvSpPr/>
            <p:nvPr/>
          </p:nvSpPr>
          <p:spPr bwMode="auto">
            <a:xfrm>
              <a:off x="6096002" y="2860471"/>
              <a:ext cx="1864785" cy="1489670"/>
            </a:xfrm>
            <a:custGeom>
              <a:avLst/>
              <a:gdLst>
                <a:gd name="T0" fmla="*/ 269 w 270"/>
                <a:gd name="T1" fmla="*/ 224 h 224"/>
                <a:gd name="T2" fmla="*/ 270 w 270"/>
                <a:gd name="T3" fmla="*/ 223 h 224"/>
                <a:gd name="T4" fmla="*/ 268 w 270"/>
                <a:gd name="T5" fmla="*/ 0 h 224"/>
                <a:gd name="T6" fmla="*/ 268 w 270"/>
                <a:gd name="T7" fmla="*/ 0 h 224"/>
                <a:gd name="T8" fmla="*/ 0 w 270"/>
                <a:gd name="T9" fmla="*/ 114 h 224"/>
                <a:gd name="T10" fmla="*/ 269 w 270"/>
                <a:gd name="T1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24">
                  <a:moveTo>
                    <a:pt x="269" y="224"/>
                  </a:moveTo>
                  <a:cubicBezTo>
                    <a:pt x="270" y="223"/>
                    <a:pt x="270" y="223"/>
                    <a:pt x="270" y="223"/>
                  </a:cubicBezTo>
                  <a:cubicBezTo>
                    <a:pt x="260" y="168"/>
                    <a:pt x="259" y="57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08" y="27"/>
                    <a:pt x="0" y="114"/>
                    <a:pt x="0" y="114"/>
                  </a:cubicBezTo>
                  <a:cubicBezTo>
                    <a:pt x="269" y="224"/>
                    <a:pt x="269" y="224"/>
                    <a:pt x="269" y="224"/>
                  </a:cubicBezTo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ṧliďê"/>
            <p:cNvSpPr/>
            <p:nvPr/>
          </p:nvSpPr>
          <p:spPr bwMode="auto">
            <a:xfrm>
              <a:off x="6096000" y="3617929"/>
              <a:ext cx="1864783" cy="1784236"/>
            </a:xfrm>
            <a:custGeom>
              <a:avLst/>
              <a:gdLst>
                <a:gd name="T0" fmla="*/ 113 w 270"/>
                <a:gd name="T1" fmla="*/ 268 h 268"/>
                <a:gd name="T2" fmla="*/ 113 w 270"/>
                <a:gd name="T3" fmla="*/ 268 h 268"/>
                <a:gd name="T4" fmla="*/ 270 w 270"/>
                <a:gd name="T5" fmla="*/ 109 h 268"/>
                <a:gd name="T6" fmla="*/ 270 w 270"/>
                <a:gd name="T7" fmla="*/ 109 h 268"/>
                <a:gd name="T8" fmla="*/ 0 w 270"/>
                <a:gd name="T9" fmla="*/ 0 h 268"/>
                <a:gd name="T10" fmla="*/ 113 w 270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68">
                  <a:moveTo>
                    <a:pt x="113" y="268"/>
                  </a:moveTo>
                  <a:cubicBezTo>
                    <a:pt x="113" y="268"/>
                    <a:pt x="113" y="268"/>
                    <a:pt x="113" y="268"/>
                  </a:cubicBezTo>
                  <a:cubicBezTo>
                    <a:pt x="146" y="222"/>
                    <a:pt x="223" y="143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08" y="85"/>
                    <a:pt x="0" y="0"/>
                    <a:pt x="0" y="0"/>
                  </a:cubicBezTo>
                  <a:cubicBezTo>
                    <a:pt x="113" y="268"/>
                    <a:pt x="113" y="268"/>
                    <a:pt x="113" y="268"/>
                  </a:cubicBezTo>
                </a:path>
              </a:pathLst>
            </a:custGeom>
            <a:solidFill>
              <a:schemeClr val="accent4">
                <a:lumMod val="100000"/>
              </a:schemeClr>
            </a:solidFill>
            <a:ln w="9525">
              <a:solidFill>
                <a:srgbClr val="000000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ṣḷîḓe"/>
            <p:cNvSpPr/>
            <p:nvPr/>
          </p:nvSpPr>
          <p:spPr bwMode="auto">
            <a:xfrm>
              <a:off x="5336707" y="3617929"/>
              <a:ext cx="1547684" cy="1798266"/>
            </a:xfrm>
            <a:custGeom>
              <a:avLst/>
              <a:gdLst>
                <a:gd name="T0" fmla="*/ 0 w 224"/>
                <a:gd name="T1" fmla="*/ 270 h 270"/>
                <a:gd name="T2" fmla="*/ 0 w 224"/>
                <a:gd name="T3" fmla="*/ 270 h 270"/>
                <a:gd name="T4" fmla="*/ 224 w 224"/>
                <a:gd name="T5" fmla="*/ 268 h 270"/>
                <a:gd name="T6" fmla="*/ 224 w 224"/>
                <a:gd name="T7" fmla="*/ 268 h 270"/>
                <a:gd name="T8" fmla="*/ 110 w 224"/>
                <a:gd name="T9" fmla="*/ 0 h 270"/>
                <a:gd name="T10" fmla="*/ 0 w 224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270">
                  <a:moveTo>
                    <a:pt x="0" y="270"/>
                  </a:moveTo>
                  <a:cubicBezTo>
                    <a:pt x="0" y="270"/>
                    <a:pt x="0" y="270"/>
                    <a:pt x="0" y="270"/>
                  </a:cubicBezTo>
                  <a:cubicBezTo>
                    <a:pt x="56" y="260"/>
                    <a:pt x="167" y="259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196" y="207"/>
                    <a:pt x="110" y="0"/>
                    <a:pt x="110" y="0"/>
                  </a:cubicBezTo>
                  <a:cubicBezTo>
                    <a:pt x="0" y="270"/>
                    <a:pt x="0" y="270"/>
                    <a:pt x="0" y="270"/>
                  </a:cubicBezTo>
                </a:path>
              </a:pathLst>
            </a:custGeom>
            <a:solidFill>
              <a:schemeClr val="bg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ṧḷîḍé"/>
            <p:cNvSpPr/>
            <p:nvPr/>
          </p:nvSpPr>
          <p:spPr bwMode="auto">
            <a:xfrm>
              <a:off x="4237038" y="3617929"/>
              <a:ext cx="1858966" cy="1798266"/>
            </a:xfrm>
            <a:custGeom>
              <a:avLst/>
              <a:gdLst>
                <a:gd name="T0" fmla="*/ 0 w 269"/>
                <a:gd name="T1" fmla="*/ 114 h 270"/>
                <a:gd name="T2" fmla="*/ 0 w 269"/>
                <a:gd name="T3" fmla="*/ 114 h 270"/>
                <a:gd name="T4" fmla="*/ 160 w 269"/>
                <a:gd name="T5" fmla="*/ 270 h 270"/>
                <a:gd name="T6" fmla="*/ 160 w 269"/>
                <a:gd name="T7" fmla="*/ 270 h 270"/>
                <a:gd name="T8" fmla="*/ 269 w 269"/>
                <a:gd name="T9" fmla="*/ 0 h 270"/>
                <a:gd name="T10" fmla="*/ 0 w 269"/>
                <a:gd name="T11" fmla="*/ 11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" h="270"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47" y="146"/>
                    <a:pt x="126" y="224"/>
                    <a:pt x="160" y="270"/>
                  </a:cubicBezTo>
                  <a:cubicBezTo>
                    <a:pt x="160" y="270"/>
                    <a:pt x="160" y="270"/>
                    <a:pt x="160" y="270"/>
                  </a:cubicBezTo>
                  <a:cubicBezTo>
                    <a:pt x="183" y="208"/>
                    <a:pt x="269" y="0"/>
                    <a:pt x="269" y="0"/>
                  </a:cubicBezTo>
                  <a:cubicBezTo>
                    <a:pt x="0" y="114"/>
                    <a:pt x="0" y="114"/>
                    <a:pt x="0" y="114"/>
                  </a:cubicBezTo>
                </a:path>
              </a:pathLst>
            </a:custGeom>
            <a:solidFill>
              <a:srgbClr val="FFFD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ṣḻïďé"/>
            <p:cNvSpPr/>
            <p:nvPr/>
          </p:nvSpPr>
          <p:spPr bwMode="auto">
            <a:xfrm>
              <a:off x="5950549" y="3477659"/>
              <a:ext cx="290917" cy="280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š1iḋe"/>
            <p:cNvSpPr/>
            <p:nvPr/>
          </p:nvSpPr>
          <p:spPr bwMode="auto">
            <a:xfrm>
              <a:off x="4237041" y="1867358"/>
              <a:ext cx="1864785" cy="3475895"/>
            </a:xfrm>
            <a:custGeom>
              <a:avLst/>
              <a:gdLst>
                <a:gd name="T0" fmla="*/ 140 w 270"/>
                <a:gd name="T1" fmla="*/ 508 h 522"/>
                <a:gd name="T2" fmla="*/ 151 w 270"/>
                <a:gd name="T3" fmla="*/ 522 h 522"/>
                <a:gd name="T4" fmla="*/ 151 w 270"/>
                <a:gd name="T5" fmla="*/ 522 h 522"/>
                <a:gd name="T6" fmla="*/ 151 w 270"/>
                <a:gd name="T7" fmla="*/ 522 h 522"/>
                <a:gd name="T8" fmla="*/ 140 w 270"/>
                <a:gd name="T9" fmla="*/ 508 h 522"/>
                <a:gd name="T10" fmla="*/ 26 w 270"/>
                <a:gd name="T11" fmla="*/ 397 h 522"/>
                <a:gd name="T12" fmla="*/ 35 w 270"/>
                <a:gd name="T13" fmla="*/ 405 h 522"/>
                <a:gd name="T14" fmla="*/ 32 w 270"/>
                <a:gd name="T15" fmla="*/ 402 h 522"/>
                <a:gd name="T16" fmla="*/ 27 w 270"/>
                <a:gd name="T17" fmla="*/ 398 h 522"/>
                <a:gd name="T18" fmla="*/ 27 w 270"/>
                <a:gd name="T19" fmla="*/ 398 h 522"/>
                <a:gd name="T20" fmla="*/ 26 w 270"/>
                <a:gd name="T21" fmla="*/ 397 h 522"/>
                <a:gd name="T22" fmla="*/ 1 w 270"/>
                <a:gd name="T23" fmla="*/ 361 h 522"/>
                <a:gd name="T24" fmla="*/ 0 w 270"/>
                <a:gd name="T25" fmla="*/ 362 h 522"/>
                <a:gd name="T26" fmla="*/ 0 w 270"/>
                <a:gd name="T27" fmla="*/ 362 h 522"/>
                <a:gd name="T28" fmla="*/ 0 w 270"/>
                <a:gd name="T29" fmla="*/ 362 h 522"/>
                <a:gd name="T30" fmla="*/ 1 w 270"/>
                <a:gd name="T31" fmla="*/ 361 h 522"/>
                <a:gd name="T32" fmla="*/ 16 w 270"/>
                <a:gd name="T33" fmla="*/ 138 h 522"/>
                <a:gd name="T34" fmla="*/ 10 w 270"/>
                <a:gd name="T35" fmla="*/ 143 h 522"/>
                <a:gd name="T36" fmla="*/ 10 w 270"/>
                <a:gd name="T37" fmla="*/ 143 h 522"/>
                <a:gd name="T38" fmla="*/ 16 w 270"/>
                <a:gd name="T39" fmla="*/ 138 h 522"/>
                <a:gd name="T40" fmla="*/ 112 w 270"/>
                <a:gd name="T41" fmla="*/ 46 h 522"/>
                <a:gd name="T42" fmla="*/ 54 w 270"/>
                <a:gd name="T43" fmla="*/ 105 h 522"/>
                <a:gd name="T44" fmla="*/ 64 w 270"/>
                <a:gd name="T45" fmla="*/ 96 h 522"/>
                <a:gd name="T46" fmla="*/ 64 w 270"/>
                <a:gd name="T47" fmla="*/ 95 h 522"/>
                <a:gd name="T48" fmla="*/ 101 w 270"/>
                <a:gd name="T49" fmla="*/ 59 h 522"/>
                <a:gd name="T50" fmla="*/ 101 w 270"/>
                <a:gd name="T51" fmla="*/ 58 h 522"/>
                <a:gd name="T52" fmla="*/ 112 w 270"/>
                <a:gd name="T53" fmla="*/ 46 h 522"/>
                <a:gd name="T54" fmla="*/ 118 w 270"/>
                <a:gd name="T55" fmla="*/ 40 h 522"/>
                <a:gd name="T56" fmla="*/ 113 w 270"/>
                <a:gd name="T57" fmla="*/ 45 h 522"/>
                <a:gd name="T58" fmla="*/ 118 w 270"/>
                <a:gd name="T59" fmla="*/ 40 h 522"/>
                <a:gd name="T60" fmla="*/ 118 w 270"/>
                <a:gd name="T61" fmla="*/ 40 h 522"/>
                <a:gd name="T62" fmla="*/ 148 w 270"/>
                <a:gd name="T63" fmla="*/ 5 h 522"/>
                <a:gd name="T64" fmla="*/ 127 w 270"/>
                <a:gd name="T65" fmla="*/ 30 h 522"/>
                <a:gd name="T66" fmla="*/ 148 w 270"/>
                <a:gd name="T67" fmla="*/ 5 h 522"/>
                <a:gd name="T68" fmla="*/ 148 w 270"/>
                <a:gd name="T69" fmla="*/ 5 h 522"/>
                <a:gd name="T70" fmla="*/ 148 w 270"/>
                <a:gd name="T71" fmla="*/ 5 h 522"/>
                <a:gd name="T72" fmla="*/ 270 w 270"/>
                <a:gd name="T73" fmla="*/ 0 h 522"/>
                <a:gd name="T74" fmla="*/ 264 w 270"/>
                <a:gd name="T75" fmla="*/ 0 h 522"/>
                <a:gd name="T76" fmla="*/ 264 w 270"/>
                <a:gd name="T77" fmla="*/ 0 h 522"/>
                <a:gd name="T78" fmla="*/ 264 w 270"/>
                <a:gd name="T79" fmla="*/ 0 h 522"/>
                <a:gd name="T80" fmla="*/ 270 w 270"/>
                <a:gd name="T81" fmla="*/ 0 h 522"/>
                <a:gd name="T82" fmla="*/ 270 w 270"/>
                <a:gd name="T83" fmla="*/ 0 h 522"/>
                <a:gd name="T84" fmla="*/ 270 w 270"/>
                <a:gd name="T85" fmla="*/ 0 h 522"/>
                <a:gd name="T86" fmla="*/ 270 w 270"/>
                <a:gd name="T87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0" h="522">
                  <a:moveTo>
                    <a:pt x="140" y="508"/>
                  </a:moveTo>
                  <a:cubicBezTo>
                    <a:pt x="144" y="513"/>
                    <a:pt x="148" y="518"/>
                    <a:pt x="151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48" y="518"/>
                    <a:pt x="144" y="513"/>
                    <a:pt x="140" y="508"/>
                  </a:cubicBezTo>
                  <a:moveTo>
                    <a:pt x="26" y="397"/>
                  </a:moveTo>
                  <a:cubicBezTo>
                    <a:pt x="29" y="399"/>
                    <a:pt x="32" y="402"/>
                    <a:pt x="35" y="405"/>
                  </a:cubicBezTo>
                  <a:cubicBezTo>
                    <a:pt x="34" y="404"/>
                    <a:pt x="33" y="403"/>
                    <a:pt x="32" y="402"/>
                  </a:cubicBezTo>
                  <a:cubicBezTo>
                    <a:pt x="31" y="401"/>
                    <a:pt x="29" y="399"/>
                    <a:pt x="27" y="398"/>
                  </a:cubicBezTo>
                  <a:cubicBezTo>
                    <a:pt x="27" y="398"/>
                    <a:pt x="27" y="398"/>
                    <a:pt x="27" y="398"/>
                  </a:cubicBezTo>
                  <a:cubicBezTo>
                    <a:pt x="27" y="397"/>
                    <a:pt x="26" y="397"/>
                    <a:pt x="26" y="397"/>
                  </a:cubicBezTo>
                  <a:moveTo>
                    <a:pt x="1" y="361"/>
                  </a:moveTo>
                  <a:cubicBezTo>
                    <a:pt x="0" y="361"/>
                    <a:pt x="0" y="362"/>
                    <a:pt x="0" y="362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2"/>
                    <a:pt x="0" y="361"/>
                    <a:pt x="1" y="361"/>
                  </a:cubicBezTo>
                  <a:moveTo>
                    <a:pt x="16" y="138"/>
                  </a:moveTo>
                  <a:cubicBezTo>
                    <a:pt x="14" y="140"/>
                    <a:pt x="12" y="141"/>
                    <a:pt x="10" y="143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2" y="141"/>
                    <a:pt x="14" y="140"/>
                    <a:pt x="16" y="138"/>
                  </a:cubicBezTo>
                  <a:moveTo>
                    <a:pt x="112" y="46"/>
                  </a:moveTo>
                  <a:cubicBezTo>
                    <a:pt x="94" y="66"/>
                    <a:pt x="73" y="87"/>
                    <a:pt x="54" y="105"/>
                  </a:cubicBezTo>
                  <a:cubicBezTo>
                    <a:pt x="57" y="102"/>
                    <a:pt x="60" y="99"/>
                    <a:pt x="64" y="96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6" y="84"/>
                    <a:pt x="89" y="71"/>
                    <a:pt x="101" y="59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5" y="54"/>
                    <a:pt x="108" y="50"/>
                    <a:pt x="112" y="46"/>
                  </a:cubicBezTo>
                  <a:moveTo>
                    <a:pt x="118" y="40"/>
                  </a:moveTo>
                  <a:cubicBezTo>
                    <a:pt x="117" y="41"/>
                    <a:pt x="115" y="43"/>
                    <a:pt x="113" y="45"/>
                  </a:cubicBezTo>
                  <a:cubicBezTo>
                    <a:pt x="115" y="43"/>
                    <a:pt x="116" y="42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moveTo>
                    <a:pt x="148" y="5"/>
                  </a:moveTo>
                  <a:cubicBezTo>
                    <a:pt x="142" y="13"/>
                    <a:pt x="135" y="21"/>
                    <a:pt x="127" y="30"/>
                  </a:cubicBezTo>
                  <a:cubicBezTo>
                    <a:pt x="135" y="21"/>
                    <a:pt x="142" y="13"/>
                    <a:pt x="148" y="5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148" y="5"/>
                    <a:pt x="148" y="5"/>
                    <a:pt x="148" y="5"/>
                  </a:cubicBezTo>
                  <a:moveTo>
                    <a:pt x="270" y="0"/>
                  </a:moveTo>
                  <a:cubicBezTo>
                    <a:pt x="268" y="0"/>
                    <a:pt x="266" y="0"/>
                    <a:pt x="26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6" y="0"/>
                    <a:pt x="268" y="0"/>
                    <a:pt x="270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ṧḷiḑè"/>
            <p:cNvSpPr/>
            <p:nvPr/>
          </p:nvSpPr>
          <p:spPr bwMode="auto">
            <a:xfrm>
              <a:off x="4132311" y="1732699"/>
              <a:ext cx="1969515" cy="3764852"/>
            </a:xfrm>
            <a:custGeom>
              <a:avLst/>
              <a:gdLst>
                <a:gd name="T0" fmla="*/ 175 w 285"/>
                <a:gd name="T1" fmla="*/ 565 h 565"/>
                <a:gd name="T2" fmla="*/ 175 w 285"/>
                <a:gd name="T3" fmla="*/ 565 h 565"/>
                <a:gd name="T4" fmla="*/ 175 w 285"/>
                <a:gd name="T5" fmla="*/ 565 h 565"/>
                <a:gd name="T6" fmla="*/ 186 w 285"/>
                <a:gd name="T7" fmla="*/ 558 h 565"/>
                <a:gd name="T8" fmla="*/ 186 w 285"/>
                <a:gd name="T9" fmla="*/ 558 h 565"/>
                <a:gd name="T10" fmla="*/ 189 w 285"/>
                <a:gd name="T11" fmla="*/ 551 h 565"/>
                <a:gd name="T12" fmla="*/ 285 w 285"/>
                <a:gd name="T13" fmla="*/ 545 h 565"/>
                <a:gd name="T14" fmla="*/ 285 w 285"/>
                <a:gd name="T15" fmla="*/ 545 h 565"/>
                <a:gd name="T16" fmla="*/ 47 w 285"/>
                <a:gd name="T17" fmla="*/ 422 h 565"/>
                <a:gd name="T18" fmla="*/ 155 w 285"/>
                <a:gd name="T19" fmla="*/ 528 h 565"/>
                <a:gd name="T20" fmla="*/ 166 w 285"/>
                <a:gd name="T21" fmla="*/ 542 h 565"/>
                <a:gd name="T22" fmla="*/ 47 w 285"/>
                <a:gd name="T23" fmla="*/ 422 h 565"/>
                <a:gd name="T24" fmla="*/ 11 w 285"/>
                <a:gd name="T25" fmla="*/ 409 h 565"/>
                <a:gd name="T26" fmla="*/ 11 w 285"/>
                <a:gd name="T27" fmla="*/ 409 h 565"/>
                <a:gd name="T28" fmla="*/ 11 w 285"/>
                <a:gd name="T29" fmla="*/ 409 h 565"/>
                <a:gd name="T30" fmla="*/ 25 w 285"/>
                <a:gd name="T31" fmla="*/ 404 h 565"/>
                <a:gd name="T32" fmla="*/ 25 w 285"/>
                <a:gd name="T33" fmla="*/ 404 h 565"/>
                <a:gd name="T34" fmla="*/ 42 w 285"/>
                <a:gd name="T35" fmla="*/ 418 h 565"/>
                <a:gd name="T36" fmla="*/ 25 w 285"/>
                <a:gd name="T37" fmla="*/ 404 h 565"/>
                <a:gd name="T38" fmla="*/ 0 w 285"/>
                <a:gd name="T39" fmla="*/ 401 h 565"/>
                <a:gd name="T40" fmla="*/ 0 w 285"/>
                <a:gd name="T41" fmla="*/ 401 h 565"/>
                <a:gd name="T42" fmla="*/ 0 w 285"/>
                <a:gd name="T43" fmla="*/ 401 h 565"/>
                <a:gd name="T44" fmla="*/ 121 w 285"/>
                <a:gd name="T45" fmla="*/ 215 h 565"/>
                <a:gd name="T46" fmla="*/ 119 w 285"/>
                <a:gd name="T47" fmla="*/ 214 h 565"/>
                <a:gd name="T48" fmla="*/ 16 w 285"/>
                <a:gd name="T49" fmla="*/ 185 h 565"/>
                <a:gd name="T50" fmla="*/ 15 w 285"/>
                <a:gd name="T51" fmla="*/ 382 h 565"/>
                <a:gd name="T52" fmla="*/ 15 w 285"/>
                <a:gd name="T53" fmla="*/ 382 h 565"/>
                <a:gd name="T54" fmla="*/ 7 w 285"/>
                <a:gd name="T55" fmla="*/ 181 h 565"/>
                <a:gd name="T56" fmla="*/ 1 w 285"/>
                <a:gd name="T57" fmla="*/ 165 h 565"/>
                <a:gd name="T58" fmla="*/ 12 w 285"/>
                <a:gd name="T59" fmla="*/ 158 h 565"/>
                <a:gd name="T60" fmla="*/ 12 w 285"/>
                <a:gd name="T61" fmla="*/ 158 h 565"/>
                <a:gd name="T62" fmla="*/ 12 w 285"/>
                <a:gd name="T63" fmla="*/ 158 h 565"/>
                <a:gd name="T64" fmla="*/ 12 w 285"/>
                <a:gd name="T65" fmla="*/ 158 h 565"/>
                <a:gd name="T66" fmla="*/ 276 w 285"/>
                <a:gd name="T67" fmla="*/ 263 h 565"/>
                <a:gd name="T68" fmla="*/ 276 w 285"/>
                <a:gd name="T69" fmla="*/ 263 h 565"/>
                <a:gd name="T70" fmla="*/ 217 w 285"/>
                <a:gd name="T71" fmla="*/ 122 h 565"/>
                <a:gd name="T72" fmla="*/ 163 w 285"/>
                <a:gd name="T73" fmla="*/ 25 h 565"/>
                <a:gd name="T74" fmla="*/ 142 w 285"/>
                <a:gd name="T75" fmla="*/ 50 h 565"/>
                <a:gd name="T76" fmla="*/ 133 w 285"/>
                <a:gd name="T77" fmla="*/ 60 h 565"/>
                <a:gd name="T78" fmla="*/ 127 w 285"/>
                <a:gd name="T79" fmla="*/ 66 h 565"/>
                <a:gd name="T80" fmla="*/ 116 w 285"/>
                <a:gd name="T81" fmla="*/ 79 h 565"/>
                <a:gd name="T82" fmla="*/ 79 w 285"/>
                <a:gd name="T83" fmla="*/ 116 h 565"/>
                <a:gd name="T84" fmla="*/ 31 w 285"/>
                <a:gd name="T85" fmla="*/ 158 h 565"/>
                <a:gd name="T86" fmla="*/ 25 w 285"/>
                <a:gd name="T87" fmla="*/ 163 h 565"/>
                <a:gd name="T88" fmla="*/ 163 w 285"/>
                <a:gd name="T89" fmla="*/ 25 h 565"/>
                <a:gd name="T90" fmla="*/ 185 w 285"/>
                <a:gd name="T91" fmla="*/ 15 h 565"/>
                <a:gd name="T92" fmla="*/ 285 w 285"/>
                <a:gd name="T93" fmla="*/ 20 h 565"/>
                <a:gd name="T94" fmla="*/ 285 w 285"/>
                <a:gd name="T95" fmla="*/ 20 h 565"/>
                <a:gd name="T96" fmla="*/ 279 w 285"/>
                <a:gd name="T97" fmla="*/ 20 h 565"/>
                <a:gd name="T98" fmla="*/ 185 w 285"/>
                <a:gd name="T99" fmla="*/ 15 h 565"/>
                <a:gd name="T100" fmla="*/ 182 w 285"/>
                <a:gd name="T101" fmla="*/ 8 h 565"/>
                <a:gd name="T102" fmla="*/ 182 w 285"/>
                <a:gd name="T103" fmla="*/ 8 h 565"/>
                <a:gd name="T104" fmla="*/ 182 w 285"/>
                <a:gd name="T105" fmla="*/ 7 h 565"/>
                <a:gd name="T106" fmla="*/ 182 w 285"/>
                <a:gd name="T107" fmla="*/ 7 h 565"/>
                <a:gd name="T108" fmla="*/ 166 w 285"/>
                <a:gd name="T109" fmla="*/ 1 h 565"/>
                <a:gd name="T110" fmla="*/ 171 w 285"/>
                <a:gd name="T111" fmla="*/ 0 h 565"/>
                <a:gd name="T112" fmla="*/ 171 w 285"/>
                <a:gd name="T1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5" h="565">
                  <a:moveTo>
                    <a:pt x="175" y="565"/>
                  </a:moveTo>
                  <a:cubicBezTo>
                    <a:pt x="175" y="565"/>
                    <a:pt x="175" y="565"/>
                    <a:pt x="175" y="565"/>
                  </a:cubicBezTo>
                  <a:cubicBezTo>
                    <a:pt x="175" y="565"/>
                    <a:pt x="175" y="565"/>
                    <a:pt x="175" y="565"/>
                  </a:cubicBezTo>
                  <a:cubicBezTo>
                    <a:pt x="175" y="565"/>
                    <a:pt x="175" y="565"/>
                    <a:pt x="175" y="565"/>
                  </a:cubicBezTo>
                  <a:moveTo>
                    <a:pt x="186" y="558"/>
                  </a:moveTo>
                  <a:cubicBezTo>
                    <a:pt x="184" y="563"/>
                    <a:pt x="180" y="565"/>
                    <a:pt x="175" y="565"/>
                  </a:cubicBezTo>
                  <a:cubicBezTo>
                    <a:pt x="180" y="565"/>
                    <a:pt x="184" y="563"/>
                    <a:pt x="186" y="558"/>
                  </a:cubicBezTo>
                  <a:moveTo>
                    <a:pt x="186" y="558"/>
                  </a:moveTo>
                  <a:cubicBezTo>
                    <a:pt x="186" y="558"/>
                    <a:pt x="186" y="558"/>
                    <a:pt x="186" y="558"/>
                  </a:cubicBezTo>
                  <a:cubicBezTo>
                    <a:pt x="186" y="558"/>
                    <a:pt x="186" y="558"/>
                    <a:pt x="186" y="558"/>
                  </a:cubicBezTo>
                  <a:moveTo>
                    <a:pt x="285" y="545"/>
                  </a:moveTo>
                  <a:cubicBezTo>
                    <a:pt x="250" y="545"/>
                    <a:pt x="216" y="547"/>
                    <a:pt x="189" y="551"/>
                  </a:cubicBezTo>
                  <a:cubicBezTo>
                    <a:pt x="189" y="551"/>
                    <a:pt x="189" y="551"/>
                    <a:pt x="189" y="551"/>
                  </a:cubicBezTo>
                  <a:cubicBezTo>
                    <a:pt x="216" y="547"/>
                    <a:pt x="250" y="545"/>
                    <a:pt x="285" y="545"/>
                  </a:cubicBezTo>
                  <a:cubicBezTo>
                    <a:pt x="285" y="545"/>
                    <a:pt x="285" y="545"/>
                    <a:pt x="285" y="545"/>
                  </a:cubicBezTo>
                  <a:cubicBezTo>
                    <a:pt x="285" y="545"/>
                    <a:pt x="285" y="545"/>
                    <a:pt x="285" y="545"/>
                  </a:cubicBezTo>
                  <a:cubicBezTo>
                    <a:pt x="285" y="545"/>
                    <a:pt x="285" y="545"/>
                    <a:pt x="285" y="545"/>
                  </a:cubicBezTo>
                  <a:moveTo>
                    <a:pt x="47" y="422"/>
                  </a:moveTo>
                  <a:cubicBezTo>
                    <a:pt x="48" y="423"/>
                    <a:pt x="49" y="424"/>
                    <a:pt x="50" y="425"/>
                  </a:cubicBezTo>
                  <a:cubicBezTo>
                    <a:pt x="85" y="455"/>
                    <a:pt x="126" y="495"/>
                    <a:pt x="155" y="528"/>
                  </a:cubicBezTo>
                  <a:cubicBezTo>
                    <a:pt x="159" y="533"/>
                    <a:pt x="163" y="538"/>
                    <a:pt x="166" y="542"/>
                  </a:cubicBezTo>
                  <a:cubicBezTo>
                    <a:pt x="166" y="542"/>
                    <a:pt x="166" y="542"/>
                    <a:pt x="166" y="542"/>
                  </a:cubicBezTo>
                  <a:cubicBezTo>
                    <a:pt x="166" y="542"/>
                    <a:pt x="166" y="542"/>
                    <a:pt x="166" y="542"/>
                  </a:cubicBezTo>
                  <a:cubicBezTo>
                    <a:pt x="137" y="506"/>
                    <a:pt x="88" y="456"/>
                    <a:pt x="47" y="422"/>
                  </a:cubicBezTo>
                  <a:moveTo>
                    <a:pt x="11" y="409"/>
                  </a:moveTo>
                  <a:cubicBezTo>
                    <a:pt x="11" y="409"/>
                    <a:pt x="11" y="409"/>
                    <a:pt x="11" y="409"/>
                  </a:cubicBezTo>
                  <a:cubicBezTo>
                    <a:pt x="11" y="409"/>
                    <a:pt x="11" y="409"/>
                    <a:pt x="11" y="409"/>
                  </a:cubicBezTo>
                  <a:cubicBezTo>
                    <a:pt x="11" y="409"/>
                    <a:pt x="11" y="409"/>
                    <a:pt x="11" y="409"/>
                  </a:cubicBezTo>
                  <a:moveTo>
                    <a:pt x="16" y="408"/>
                  </a:moveTo>
                  <a:cubicBezTo>
                    <a:pt x="14" y="409"/>
                    <a:pt x="13" y="409"/>
                    <a:pt x="11" y="409"/>
                  </a:cubicBezTo>
                  <a:cubicBezTo>
                    <a:pt x="13" y="409"/>
                    <a:pt x="14" y="409"/>
                    <a:pt x="16" y="408"/>
                  </a:cubicBezTo>
                  <a:moveTo>
                    <a:pt x="25" y="404"/>
                  </a:moveTo>
                  <a:cubicBezTo>
                    <a:pt x="16" y="408"/>
                    <a:pt x="16" y="408"/>
                    <a:pt x="16" y="408"/>
                  </a:cubicBezTo>
                  <a:cubicBezTo>
                    <a:pt x="25" y="404"/>
                    <a:pt x="25" y="404"/>
                    <a:pt x="25" y="404"/>
                  </a:cubicBezTo>
                  <a:cubicBezTo>
                    <a:pt x="30" y="408"/>
                    <a:pt x="36" y="412"/>
                    <a:pt x="41" y="417"/>
                  </a:cubicBezTo>
                  <a:cubicBezTo>
                    <a:pt x="41" y="417"/>
                    <a:pt x="42" y="417"/>
                    <a:pt x="42" y="418"/>
                  </a:cubicBezTo>
                  <a:cubicBezTo>
                    <a:pt x="42" y="418"/>
                    <a:pt x="42" y="418"/>
                    <a:pt x="42" y="418"/>
                  </a:cubicBezTo>
                  <a:cubicBezTo>
                    <a:pt x="36" y="413"/>
                    <a:pt x="31" y="408"/>
                    <a:pt x="25" y="404"/>
                  </a:cubicBezTo>
                  <a:moveTo>
                    <a:pt x="0" y="401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01"/>
                    <a:pt x="0" y="401"/>
                    <a:pt x="0" y="401"/>
                  </a:cubicBezTo>
                  <a:moveTo>
                    <a:pt x="0" y="401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01"/>
                    <a:pt x="0" y="401"/>
                    <a:pt x="0" y="401"/>
                  </a:cubicBezTo>
                  <a:moveTo>
                    <a:pt x="119" y="214"/>
                  </a:moveTo>
                  <a:cubicBezTo>
                    <a:pt x="121" y="215"/>
                    <a:pt x="121" y="215"/>
                    <a:pt x="121" y="215"/>
                  </a:cubicBezTo>
                  <a:cubicBezTo>
                    <a:pt x="129" y="218"/>
                    <a:pt x="136" y="221"/>
                    <a:pt x="144" y="224"/>
                  </a:cubicBezTo>
                  <a:cubicBezTo>
                    <a:pt x="135" y="221"/>
                    <a:pt x="127" y="217"/>
                    <a:pt x="119" y="214"/>
                  </a:cubicBezTo>
                  <a:moveTo>
                    <a:pt x="7" y="181"/>
                  </a:moveTo>
                  <a:cubicBezTo>
                    <a:pt x="16" y="185"/>
                    <a:pt x="16" y="185"/>
                    <a:pt x="16" y="185"/>
                  </a:cubicBezTo>
                  <a:cubicBezTo>
                    <a:pt x="22" y="239"/>
                    <a:pt x="21" y="327"/>
                    <a:pt x="16" y="381"/>
                  </a:cubicBezTo>
                  <a:cubicBezTo>
                    <a:pt x="15" y="381"/>
                    <a:pt x="15" y="382"/>
                    <a:pt x="15" y="382"/>
                  </a:cubicBezTo>
                  <a:cubicBezTo>
                    <a:pt x="15" y="382"/>
                    <a:pt x="15" y="382"/>
                    <a:pt x="15" y="382"/>
                  </a:cubicBezTo>
                  <a:cubicBezTo>
                    <a:pt x="15" y="382"/>
                    <a:pt x="15" y="382"/>
                    <a:pt x="15" y="382"/>
                  </a:cubicBezTo>
                  <a:cubicBezTo>
                    <a:pt x="21" y="329"/>
                    <a:pt x="22" y="240"/>
                    <a:pt x="16" y="185"/>
                  </a:cubicBezTo>
                  <a:cubicBezTo>
                    <a:pt x="7" y="181"/>
                    <a:pt x="7" y="181"/>
                    <a:pt x="7" y="181"/>
                  </a:cubicBezTo>
                  <a:moveTo>
                    <a:pt x="1" y="165"/>
                  </a:moveTo>
                  <a:cubicBezTo>
                    <a:pt x="1" y="165"/>
                    <a:pt x="1" y="165"/>
                    <a:pt x="1" y="165"/>
                  </a:cubicBezTo>
                  <a:cubicBezTo>
                    <a:pt x="1" y="165"/>
                    <a:pt x="1" y="165"/>
                    <a:pt x="1" y="165"/>
                  </a:cubicBezTo>
                  <a:moveTo>
                    <a:pt x="12" y="158"/>
                  </a:moveTo>
                  <a:cubicBezTo>
                    <a:pt x="7" y="158"/>
                    <a:pt x="3" y="160"/>
                    <a:pt x="1" y="165"/>
                  </a:cubicBezTo>
                  <a:cubicBezTo>
                    <a:pt x="3" y="160"/>
                    <a:pt x="7" y="158"/>
                    <a:pt x="12" y="158"/>
                  </a:cubicBezTo>
                  <a:moveTo>
                    <a:pt x="12" y="158"/>
                  </a:moveTo>
                  <a:cubicBezTo>
                    <a:pt x="12" y="158"/>
                    <a:pt x="12" y="158"/>
                    <a:pt x="12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2" y="158"/>
                    <a:pt x="12" y="158"/>
                    <a:pt x="12" y="158"/>
                  </a:cubicBezTo>
                  <a:moveTo>
                    <a:pt x="216" y="120"/>
                  </a:moveTo>
                  <a:cubicBezTo>
                    <a:pt x="276" y="263"/>
                    <a:pt x="276" y="263"/>
                    <a:pt x="276" y="263"/>
                  </a:cubicBezTo>
                  <a:cubicBezTo>
                    <a:pt x="276" y="263"/>
                    <a:pt x="276" y="263"/>
                    <a:pt x="276" y="263"/>
                  </a:cubicBezTo>
                  <a:cubicBezTo>
                    <a:pt x="276" y="263"/>
                    <a:pt x="276" y="263"/>
                    <a:pt x="276" y="263"/>
                  </a:cubicBezTo>
                  <a:cubicBezTo>
                    <a:pt x="276" y="263"/>
                    <a:pt x="276" y="263"/>
                    <a:pt x="276" y="263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17" y="121"/>
                    <a:pt x="217" y="121"/>
                    <a:pt x="216" y="120"/>
                  </a:cubicBezTo>
                  <a:moveTo>
                    <a:pt x="163" y="25"/>
                  </a:moveTo>
                  <a:cubicBezTo>
                    <a:pt x="163" y="25"/>
                    <a:pt x="163" y="25"/>
                    <a:pt x="163" y="25"/>
                  </a:cubicBezTo>
                  <a:cubicBezTo>
                    <a:pt x="157" y="33"/>
                    <a:pt x="150" y="41"/>
                    <a:pt x="142" y="50"/>
                  </a:cubicBezTo>
                  <a:cubicBezTo>
                    <a:pt x="139" y="53"/>
                    <a:pt x="136" y="56"/>
                    <a:pt x="133" y="60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1" y="62"/>
                    <a:pt x="130" y="63"/>
                    <a:pt x="128" y="65"/>
                  </a:cubicBezTo>
                  <a:cubicBezTo>
                    <a:pt x="128" y="65"/>
                    <a:pt x="127" y="66"/>
                    <a:pt x="127" y="66"/>
                  </a:cubicBezTo>
                  <a:cubicBezTo>
                    <a:pt x="123" y="70"/>
                    <a:pt x="120" y="74"/>
                    <a:pt x="116" y="78"/>
                  </a:cubicBezTo>
                  <a:cubicBezTo>
                    <a:pt x="116" y="79"/>
                    <a:pt x="116" y="79"/>
                    <a:pt x="116" y="79"/>
                  </a:cubicBezTo>
                  <a:cubicBezTo>
                    <a:pt x="104" y="91"/>
                    <a:pt x="91" y="104"/>
                    <a:pt x="79" y="115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5" y="119"/>
                    <a:pt x="72" y="122"/>
                    <a:pt x="69" y="125"/>
                  </a:cubicBezTo>
                  <a:cubicBezTo>
                    <a:pt x="55" y="137"/>
                    <a:pt x="43" y="149"/>
                    <a:pt x="31" y="158"/>
                  </a:cubicBezTo>
                  <a:cubicBezTo>
                    <a:pt x="29" y="160"/>
                    <a:pt x="27" y="161"/>
                    <a:pt x="25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68" y="129"/>
                    <a:pt x="129" y="68"/>
                    <a:pt x="163" y="25"/>
                  </a:cubicBezTo>
                  <a:cubicBezTo>
                    <a:pt x="163" y="25"/>
                    <a:pt x="163" y="25"/>
                    <a:pt x="163" y="25"/>
                  </a:cubicBezTo>
                  <a:moveTo>
                    <a:pt x="182" y="8"/>
                  </a:moveTo>
                  <a:cubicBezTo>
                    <a:pt x="185" y="15"/>
                    <a:pt x="185" y="15"/>
                    <a:pt x="185" y="15"/>
                  </a:cubicBezTo>
                  <a:cubicBezTo>
                    <a:pt x="211" y="18"/>
                    <a:pt x="246" y="20"/>
                    <a:pt x="280" y="20"/>
                  </a:cubicBezTo>
                  <a:cubicBezTo>
                    <a:pt x="281" y="20"/>
                    <a:pt x="283" y="20"/>
                    <a:pt x="285" y="20"/>
                  </a:cubicBezTo>
                  <a:cubicBezTo>
                    <a:pt x="285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5" y="20"/>
                  </a:cubicBezTo>
                  <a:cubicBezTo>
                    <a:pt x="283" y="20"/>
                    <a:pt x="281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ubicBezTo>
                    <a:pt x="245" y="20"/>
                    <a:pt x="211" y="18"/>
                    <a:pt x="185" y="15"/>
                  </a:cubicBezTo>
                  <a:cubicBezTo>
                    <a:pt x="185" y="15"/>
                    <a:pt x="185" y="15"/>
                    <a:pt x="185" y="15"/>
                  </a:cubicBezTo>
                  <a:cubicBezTo>
                    <a:pt x="182" y="8"/>
                    <a:pt x="182" y="8"/>
                    <a:pt x="182" y="8"/>
                  </a:cubicBezTo>
                  <a:moveTo>
                    <a:pt x="182" y="8"/>
                  </a:moveTo>
                  <a:cubicBezTo>
                    <a:pt x="182" y="8"/>
                    <a:pt x="182" y="8"/>
                    <a:pt x="182" y="8"/>
                  </a:cubicBezTo>
                  <a:cubicBezTo>
                    <a:pt x="182" y="8"/>
                    <a:pt x="182" y="8"/>
                    <a:pt x="182" y="8"/>
                  </a:cubicBezTo>
                  <a:moveTo>
                    <a:pt x="182" y="7"/>
                  </a:moveTo>
                  <a:cubicBezTo>
                    <a:pt x="182" y="7"/>
                    <a:pt x="182" y="7"/>
                    <a:pt x="182" y="7"/>
                  </a:cubicBezTo>
                  <a:cubicBezTo>
                    <a:pt x="182" y="7"/>
                    <a:pt x="182" y="7"/>
                    <a:pt x="182" y="7"/>
                  </a:cubicBezTo>
                  <a:moveTo>
                    <a:pt x="171" y="0"/>
                  </a:moveTo>
                  <a:cubicBezTo>
                    <a:pt x="169" y="0"/>
                    <a:pt x="167" y="0"/>
                    <a:pt x="166" y="1"/>
                  </a:cubicBezTo>
                  <a:cubicBezTo>
                    <a:pt x="167" y="0"/>
                    <a:pt x="169" y="0"/>
                    <a:pt x="171" y="0"/>
                  </a:cubicBezTo>
                  <a:moveTo>
                    <a:pt x="171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1" y="0"/>
                    <a:pt x="171" y="0"/>
                    <a:pt x="171" y="0"/>
                  </a:cubicBezTo>
                </a:path>
              </a:pathLst>
            </a:custGeom>
            <a:solidFill>
              <a:srgbClr val="1D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ṣ1iḍè"/>
            <p:cNvSpPr/>
            <p:nvPr/>
          </p:nvSpPr>
          <p:spPr bwMode="auto">
            <a:xfrm>
              <a:off x="4231227" y="2866084"/>
              <a:ext cx="1725144" cy="1512113"/>
            </a:xfrm>
            <a:custGeom>
              <a:avLst/>
              <a:gdLst>
                <a:gd name="T0" fmla="*/ 0 w 250"/>
                <a:gd name="T1" fmla="*/ 1 h 227"/>
                <a:gd name="T2" fmla="*/ 2 w 250"/>
                <a:gd name="T3" fmla="*/ 15 h 227"/>
                <a:gd name="T4" fmla="*/ 1 w 250"/>
                <a:gd name="T5" fmla="*/ 212 h 227"/>
                <a:gd name="T6" fmla="*/ 0 w 250"/>
                <a:gd name="T7" fmla="*/ 224 h 227"/>
                <a:gd name="T8" fmla="*/ 1 w 250"/>
                <a:gd name="T9" fmla="*/ 227 h 227"/>
                <a:gd name="T10" fmla="*/ 1 w 250"/>
                <a:gd name="T11" fmla="*/ 227 h 227"/>
                <a:gd name="T12" fmla="*/ 58 w 250"/>
                <a:gd name="T13" fmla="*/ 202 h 227"/>
                <a:gd name="T14" fmla="*/ 58 w 250"/>
                <a:gd name="T15" fmla="*/ 202 h 227"/>
                <a:gd name="T16" fmla="*/ 250 w 250"/>
                <a:gd name="T17" fmla="*/ 121 h 227"/>
                <a:gd name="T18" fmla="*/ 249 w 250"/>
                <a:gd name="T19" fmla="*/ 113 h 227"/>
                <a:gd name="T20" fmla="*/ 250 w 250"/>
                <a:gd name="T21" fmla="*/ 104 h 227"/>
                <a:gd name="T22" fmla="*/ 105 w 250"/>
                <a:gd name="T23" fmla="*/ 44 h 227"/>
                <a:gd name="T24" fmla="*/ 107 w 250"/>
                <a:gd name="T25" fmla="*/ 45 h 227"/>
                <a:gd name="T26" fmla="*/ 105 w 250"/>
                <a:gd name="T27" fmla="*/ 44 h 227"/>
                <a:gd name="T28" fmla="*/ 0 w 250"/>
                <a:gd name="T29" fmla="*/ 1 h 227"/>
                <a:gd name="T30" fmla="*/ 0 w 250"/>
                <a:gd name="T31" fmla="*/ 0 h 227"/>
                <a:gd name="T32" fmla="*/ 0 w 250"/>
                <a:gd name="T33" fmla="*/ 1 h 227"/>
                <a:gd name="T34" fmla="*/ 0 w 250"/>
                <a:gd name="T35" fmla="*/ 1 h 227"/>
                <a:gd name="T36" fmla="*/ 1 w 250"/>
                <a:gd name="T37" fmla="*/ 1 h 227"/>
                <a:gd name="T38" fmla="*/ 0 w 250"/>
                <a:gd name="T3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227">
                  <a:moveTo>
                    <a:pt x="0" y="1"/>
                  </a:moveTo>
                  <a:cubicBezTo>
                    <a:pt x="1" y="6"/>
                    <a:pt x="1" y="10"/>
                    <a:pt x="2" y="15"/>
                  </a:cubicBezTo>
                  <a:cubicBezTo>
                    <a:pt x="8" y="70"/>
                    <a:pt x="7" y="159"/>
                    <a:pt x="1" y="212"/>
                  </a:cubicBezTo>
                  <a:cubicBezTo>
                    <a:pt x="1" y="216"/>
                    <a:pt x="1" y="220"/>
                    <a:pt x="0" y="224"/>
                  </a:cubicBezTo>
                  <a:cubicBezTo>
                    <a:pt x="0" y="226"/>
                    <a:pt x="1" y="227"/>
                    <a:pt x="1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4" y="221"/>
                    <a:pt x="34" y="212"/>
                    <a:pt x="58" y="202"/>
                  </a:cubicBezTo>
                  <a:cubicBezTo>
                    <a:pt x="58" y="202"/>
                    <a:pt x="58" y="202"/>
                    <a:pt x="58" y="202"/>
                  </a:cubicBezTo>
                  <a:cubicBezTo>
                    <a:pt x="122" y="175"/>
                    <a:pt x="211" y="137"/>
                    <a:pt x="250" y="121"/>
                  </a:cubicBezTo>
                  <a:cubicBezTo>
                    <a:pt x="249" y="118"/>
                    <a:pt x="249" y="116"/>
                    <a:pt x="249" y="113"/>
                  </a:cubicBezTo>
                  <a:cubicBezTo>
                    <a:pt x="249" y="110"/>
                    <a:pt x="249" y="107"/>
                    <a:pt x="250" y="104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106" y="44"/>
                    <a:pt x="107" y="45"/>
                    <a:pt x="107" y="45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62" y="26"/>
                    <a:pt x="22" y="10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6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iṩľîḍé"/>
            <p:cNvSpPr/>
            <p:nvPr/>
          </p:nvSpPr>
          <p:spPr bwMode="auto">
            <a:xfrm>
              <a:off x="4231223" y="1819669"/>
              <a:ext cx="1809510" cy="1739350"/>
            </a:xfrm>
            <a:custGeom>
              <a:avLst/>
              <a:gdLst>
                <a:gd name="T0" fmla="*/ 157 w 262"/>
                <a:gd name="T1" fmla="*/ 1 h 261"/>
                <a:gd name="T2" fmla="*/ 149 w 262"/>
                <a:gd name="T3" fmla="*/ 12 h 261"/>
                <a:gd name="T4" fmla="*/ 11 w 262"/>
                <a:gd name="T5" fmla="*/ 150 h 261"/>
                <a:gd name="T6" fmla="*/ 1 w 262"/>
                <a:gd name="T7" fmla="*/ 158 h 261"/>
                <a:gd name="T8" fmla="*/ 0 w 262"/>
                <a:gd name="T9" fmla="*/ 158 h 261"/>
                <a:gd name="T10" fmla="*/ 0 w 262"/>
                <a:gd name="T11" fmla="*/ 158 h 261"/>
                <a:gd name="T12" fmla="*/ 0 w 262"/>
                <a:gd name="T13" fmla="*/ 158 h 261"/>
                <a:gd name="T14" fmla="*/ 0 w 262"/>
                <a:gd name="T15" fmla="*/ 158 h 261"/>
                <a:gd name="T16" fmla="*/ 105 w 262"/>
                <a:gd name="T17" fmla="*/ 201 h 261"/>
                <a:gd name="T18" fmla="*/ 130 w 262"/>
                <a:gd name="T19" fmla="*/ 211 h 261"/>
                <a:gd name="T20" fmla="*/ 250 w 262"/>
                <a:gd name="T21" fmla="*/ 261 h 261"/>
                <a:gd name="T22" fmla="*/ 262 w 262"/>
                <a:gd name="T23" fmla="*/ 250 h 261"/>
                <a:gd name="T24" fmla="*/ 202 w 262"/>
                <a:gd name="T25" fmla="*/ 107 h 261"/>
                <a:gd name="T26" fmla="*/ 157 w 262"/>
                <a:gd name="T27" fmla="*/ 1 h 261"/>
                <a:gd name="T28" fmla="*/ 158 w 262"/>
                <a:gd name="T29" fmla="*/ 0 h 261"/>
                <a:gd name="T30" fmla="*/ 158 w 262"/>
                <a:gd name="T31" fmla="*/ 0 h 261"/>
                <a:gd name="T32" fmla="*/ 157 w 262"/>
                <a:gd name="T33" fmla="*/ 0 h 261"/>
                <a:gd name="T34" fmla="*/ 158 w 262"/>
                <a:gd name="T35" fmla="*/ 1 h 261"/>
                <a:gd name="T36" fmla="*/ 158 w 262"/>
                <a:gd name="T3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2" h="261">
                  <a:moveTo>
                    <a:pt x="157" y="1"/>
                  </a:moveTo>
                  <a:cubicBezTo>
                    <a:pt x="155" y="4"/>
                    <a:pt x="152" y="8"/>
                    <a:pt x="149" y="12"/>
                  </a:cubicBezTo>
                  <a:cubicBezTo>
                    <a:pt x="115" y="55"/>
                    <a:pt x="54" y="116"/>
                    <a:pt x="11" y="150"/>
                  </a:cubicBezTo>
                  <a:cubicBezTo>
                    <a:pt x="8" y="153"/>
                    <a:pt x="4" y="155"/>
                    <a:pt x="1" y="158"/>
                  </a:cubicBezTo>
                  <a:cubicBezTo>
                    <a:pt x="1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2" y="167"/>
                    <a:pt x="62" y="183"/>
                    <a:pt x="105" y="201"/>
                  </a:cubicBezTo>
                  <a:cubicBezTo>
                    <a:pt x="113" y="204"/>
                    <a:pt x="121" y="208"/>
                    <a:pt x="130" y="211"/>
                  </a:cubicBezTo>
                  <a:cubicBezTo>
                    <a:pt x="177" y="231"/>
                    <a:pt x="225" y="251"/>
                    <a:pt x="250" y="261"/>
                  </a:cubicBezTo>
                  <a:cubicBezTo>
                    <a:pt x="252" y="256"/>
                    <a:pt x="256" y="252"/>
                    <a:pt x="262" y="250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184" y="63"/>
                    <a:pt x="167" y="23"/>
                    <a:pt x="157" y="1"/>
                  </a:cubicBezTo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8" y="0"/>
                    <a:pt x="158" y="0"/>
                    <a:pt x="158" y="1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ś1ïďé"/>
            <p:cNvSpPr/>
            <p:nvPr/>
          </p:nvSpPr>
          <p:spPr bwMode="auto">
            <a:xfrm>
              <a:off x="5639270" y="3744173"/>
              <a:ext cx="395648" cy="945423"/>
            </a:xfrm>
            <a:custGeom>
              <a:avLst/>
              <a:gdLst>
                <a:gd name="T0" fmla="*/ 46 w 57"/>
                <a:gd name="T1" fmla="*/ 29 h 142"/>
                <a:gd name="T2" fmla="*/ 0 w 57"/>
                <a:gd name="T3" fmla="*/ 142 h 142"/>
                <a:gd name="T4" fmla="*/ 1 w 57"/>
                <a:gd name="T5" fmla="*/ 141 h 142"/>
                <a:gd name="T6" fmla="*/ 46 w 57"/>
                <a:gd name="T7" fmla="*/ 29 h 142"/>
                <a:gd name="T8" fmla="*/ 57 w 57"/>
                <a:gd name="T9" fmla="*/ 0 h 142"/>
                <a:gd name="T10" fmla="*/ 46 w 57"/>
                <a:gd name="T11" fmla="*/ 28 h 142"/>
                <a:gd name="T12" fmla="*/ 57 w 57"/>
                <a:gd name="T13" fmla="*/ 0 h 142"/>
                <a:gd name="T14" fmla="*/ 57 w 57"/>
                <a:gd name="T1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2">
                  <a:moveTo>
                    <a:pt x="46" y="29"/>
                  </a:moveTo>
                  <a:cubicBezTo>
                    <a:pt x="33" y="60"/>
                    <a:pt x="16" y="102"/>
                    <a:pt x="0" y="142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6" y="101"/>
                    <a:pt x="33" y="60"/>
                    <a:pt x="46" y="29"/>
                  </a:cubicBezTo>
                  <a:moveTo>
                    <a:pt x="57" y="0"/>
                  </a:moveTo>
                  <a:cubicBezTo>
                    <a:pt x="46" y="28"/>
                    <a:pt x="46" y="28"/>
                    <a:pt x="46" y="2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1D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iṡḻîḑe"/>
            <p:cNvSpPr/>
            <p:nvPr/>
          </p:nvSpPr>
          <p:spPr bwMode="auto">
            <a:xfrm>
              <a:off x="4237041" y="3671233"/>
              <a:ext cx="1797873" cy="1744961"/>
            </a:xfrm>
            <a:custGeom>
              <a:avLst/>
              <a:gdLst>
                <a:gd name="T0" fmla="*/ 249 w 260"/>
                <a:gd name="T1" fmla="*/ 0 h 262"/>
                <a:gd name="T2" fmla="*/ 57 w 260"/>
                <a:gd name="T3" fmla="*/ 82 h 262"/>
                <a:gd name="T4" fmla="*/ 57 w 260"/>
                <a:gd name="T5" fmla="*/ 82 h 262"/>
                <a:gd name="T6" fmla="*/ 0 w 260"/>
                <a:gd name="T7" fmla="*/ 106 h 262"/>
                <a:gd name="T8" fmla="*/ 0 w 260"/>
                <a:gd name="T9" fmla="*/ 106 h 262"/>
                <a:gd name="T10" fmla="*/ 10 w 260"/>
                <a:gd name="T11" fmla="*/ 113 h 262"/>
                <a:gd name="T12" fmla="*/ 27 w 260"/>
                <a:gd name="T13" fmla="*/ 127 h 262"/>
                <a:gd name="T14" fmla="*/ 32 w 260"/>
                <a:gd name="T15" fmla="*/ 131 h 262"/>
                <a:gd name="T16" fmla="*/ 151 w 260"/>
                <a:gd name="T17" fmla="*/ 251 h 262"/>
                <a:gd name="T18" fmla="*/ 159 w 260"/>
                <a:gd name="T19" fmla="*/ 261 h 262"/>
                <a:gd name="T20" fmla="*/ 160 w 260"/>
                <a:gd name="T21" fmla="*/ 262 h 262"/>
                <a:gd name="T22" fmla="*/ 160 w 260"/>
                <a:gd name="T23" fmla="*/ 262 h 262"/>
                <a:gd name="T24" fmla="*/ 160 w 260"/>
                <a:gd name="T25" fmla="*/ 262 h 262"/>
                <a:gd name="T26" fmla="*/ 160 w 260"/>
                <a:gd name="T27" fmla="*/ 262 h 262"/>
                <a:gd name="T28" fmla="*/ 203 w 260"/>
                <a:gd name="T29" fmla="*/ 153 h 262"/>
                <a:gd name="T30" fmla="*/ 249 w 260"/>
                <a:gd name="T31" fmla="*/ 40 h 262"/>
                <a:gd name="T32" fmla="*/ 260 w 260"/>
                <a:gd name="T33" fmla="*/ 11 h 262"/>
                <a:gd name="T34" fmla="*/ 249 w 260"/>
                <a:gd name="T3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262">
                  <a:moveTo>
                    <a:pt x="249" y="0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" y="108"/>
                    <a:pt x="7" y="111"/>
                    <a:pt x="10" y="113"/>
                  </a:cubicBezTo>
                  <a:cubicBezTo>
                    <a:pt x="16" y="117"/>
                    <a:pt x="21" y="122"/>
                    <a:pt x="27" y="127"/>
                  </a:cubicBezTo>
                  <a:cubicBezTo>
                    <a:pt x="29" y="128"/>
                    <a:pt x="31" y="130"/>
                    <a:pt x="32" y="131"/>
                  </a:cubicBezTo>
                  <a:cubicBezTo>
                    <a:pt x="73" y="165"/>
                    <a:pt x="122" y="215"/>
                    <a:pt x="151" y="251"/>
                  </a:cubicBezTo>
                  <a:cubicBezTo>
                    <a:pt x="154" y="255"/>
                    <a:pt x="157" y="258"/>
                    <a:pt x="159" y="261"/>
                  </a:cubicBezTo>
                  <a:cubicBezTo>
                    <a:pt x="159" y="262"/>
                    <a:pt x="160" y="262"/>
                    <a:pt x="160" y="262"/>
                  </a:cubicBezTo>
                  <a:cubicBezTo>
                    <a:pt x="160" y="262"/>
                    <a:pt x="160" y="262"/>
                    <a:pt x="160" y="262"/>
                  </a:cubicBezTo>
                  <a:cubicBezTo>
                    <a:pt x="160" y="262"/>
                    <a:pt x="160" y="262"/>
                    <a:pt x="160" y="262"/>
                  </a:cubicBezTo>
                  <a:cubicBezTo>
                    <a:pt x="160" y="262"/>
                    <a:pt x="160" y="262"/>
                    <a:pt x="160" y="262"/>
                  </a:cubicBezTo>
                  <a:cubicBezTo>
                    <a:pt x="169" y="239"/>
                    <a:pt x="185" y="197"/>
                    <a:pt x="203" y="153"/>
                  </a:cubicBezTo>
                  <a:cubicBezTo>
                    <a:pt x="219" y="113"/>
                    <a:pt x="236" y="71"/>
                    <a:pt x="249" y="40"/>
                  </a:cubicBezTo>
                  <a:cubicBezTo>
                    <a:pt x="253" y="29"/>
                    <a:pt x="257" y="19"/>
                    <a:pt x="260" y="11"/>
                  </a:cubicBezTo>
                  <a:cubicBezTo>
                    <a:pt x="255" y="9"/>
                    <a:pt x="251" y="5"/>
                    <a:pt x="249" y="0"/>
                  </a:cubicBezTo>
                </a:path>
              </a:pathLst>
            </a:custGeom>
            <a:solidFill>
              <a:schemeClr val="accent5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ïṣľîḓê"/>
            <p:cNvSpPr/>
            <p:nvPr/>
          </p:nvSpPr>
          <p:spPr bwMode="auto">
            <a:xfrm>
              <a:off x="5950509" y="3477643"/>
              <a:ext cx="151277" cy="280540"/>
            </a:xfrm>
            <a:custGeom>
              <a:avLst/>
              <a:gdLst>
                <a:gd name="T0" fmla="*/ 21 w 22"/>
                <a:gd name="T1" fmla="*/ 0 h 42"/>
                <a:gd name="T2" fmla="*/ 13 w 22"/>
                <a:gd name="T3" fmla="*/ 1 h 42"/>
                <a:gd name="T4" fmla="*/ 13 w 22"/>
                <a:gd name="T5" fmla="*/ 1 h 42"/>
                <a:gd name="T6" fmla="*/ 1 w 22"/>
                <a:gd name="T7" fmla="*/ 12 h 42"/>
                <a:gd name="T8" fmla="*/ 1 w 22"/>
                <a:gd name="T9" fmla="*/ 12 h 42"/>
                <a:gd name="T10" fmla="*/ 1 w 22"/>
                <a:gd name="T11" fmla="*/ 12 h 42"/>
                <a:gd name="T12" fmla="*/ 1 w 22"/>
                <a:gd name="T13" fmla="*/ 12 h 42"/>
                <a:gd name="T14" fmla="*/ 0 w 22"/>
                <a:gd name="T15" fmla="*/ 21 h 42"/>
                <a:gd name="T16" fmla="*/ 1 w 22"/>
                <a:gd name="T17" fmla="*/ 29 h 42"/>
                <a:gd name="T18" fmla="*/ 1 w 22"/>
                <a:gd name="T19" fmla="*/ 29 h 42"/>
                <a:gd name="T20" fmla="*/ 1 w 22"/>
                <a:gd name="T21" fmla="*/ 29 h 42"/>
                <a:gd name="T22" fmla="*/ 1 w 22"/>
                <a:gd name="T23" fmla="*/ 29 h 42"/>
                <a:gd name="T24" fmla="*/ 12 w 22"/>
                <a:gd name="T25" fmla="*/ 40 h 42"/>
                <a:gd name="T26" fmla="*/ 12 w 22"/>
                <a:gd name="T27" fmla="*/ 40 h 42"/>
                <a:gd name="T28" fmla="*/ 12 w 22"/>
                <a:gd name="T29" fmla="*/ 40 h 42"/>
                <a:gd name="T30" fmla="*/ 12 w 22"/>
                <a:gd name="T31" fmla="*/ 40 h 42"/>
                <a:gd name="T32" fmla="*/ 12 w 22"/>
                <a:gd name="T33" fmla="*/ 40 h 42"/>
                <a:gd name="T34" fmla="*/ 21 w 22"/>
                <a:gd name="T35" fmla="*/ 42 h 42"/>
                <a:gd name="T36" fmla="*/ 22 w 22"/>
                <a:gd name="T37" fmla="*/ 42 h 42"/>
                <a:gd name="T38" fmla="*/ 22 w 22"/>
                <a:gd name="T39" fmla="*/ 0 h 42"/>
                <a:gd name="T40" fmla="*/ 21 w 22"/>
                <a:gd name="T4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42">
                  <a:moveTo>
                    <a:pt x="21" y="0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3"/>
                    <a:pt x="3" y="7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5"/>
                    <a:pt x="0" y="18"/>
                    <a:pt x="0" y="21"/>
                  </a:cubicBezTo>
                  <a:cubicBezTo>
                    <a:pt x="0" y="24"/>
                    <a:pt x="0" y="26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34"/>
                    <a:pt x="7" y="38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5" y="42"/>
                    <a:pt x="18" y="42"/>
                    <a:pt x="21" y="42"/>
                  </a:cubicBezTo>
                  <a:cubicBezTo>
                    <a:pt x="21" y="42"/>
                    <a:pt x="21" y="42"/>
                    <a:pt x="22" y="4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íṣlíḍê"/>
            <p:cNvSpPr/>
            <p:nvPr/>
          </p:nvSpPr>
          <p:spPr>
            <a:xfrm>
              <a:off x="1091444" y="2007896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9" name="íš1íḑè"/>
            <p:cNvSpPr/>
            <p:nvPr/>
          </p:nvSpPr>
          <p:spPr bwMode="auto">
            <a:xfrm>
              <a:off x="1200497" y="2116949"/>
              <a:ext cx="239094" cy="23909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30" name="îṥľïḋe"/>
            <p:cNvGrpSpPr/>
            <p:nvPr/>
          </p:nvGrpSpPr>
          <p:grpSpPr>
            <a:xfrm>
              <a:off x="1650784" y="1829593"/>
              <a:ext cx="2390062" cy="861775"/>
              <a:chOff x="2100456" y="1829593"/>
              <a:chExt cx="2130757" cy="861775"/>
            </a:xfrm>
          </p:grpSpPr>
          <p:sp>
            <p:nvSpPr>
              <p:cNvPr id="60" name="isľîḋê"/>
              <p:cNvSpPr/>
              <p:nvPr/>
            </p:nvSpPr>
            <p:spPr>
              <a:xfrm>
                <a:off x="2100456" y="2137370"/>
                <a:ext cx="2130757" cy="553998"/>
              </a:xfrm>
              <a:prstGeom prst="rect">
                <a:avLst/>
              </a:prstGeom>
            </p:spPr>
            <p:txBody>
              <a:bodyPr wrap="square" lIns="36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61" name="iṧḻide"/>
              <p:cNvSpPr txBox="1"/>
              <p:nvPr/>
            </p:nvSpPr>
            <p:spPr>
              <a:xfrm>
                <a:off x="2104277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1" name="íŝ1iḋê"/>
            <p:cNvSpPr/>
            <p:nvPr/>
          </p:nvSpPr>
          <p:spPr>
            <a:xfrm>
              <a:off x="1091444" y="3191032"/>
              <a:ext cx="457200" cy="457200"/>
            </a:xfrm>
            <a:prstGeom prst="ellipse">
              <a:avLst/>
            </a:prstGeom>
            <a:solidFill>
              <a:schemeClr val="accent6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2" name="ïṥļíḋê"/>
            <p:cNvSpPr/>
            <p:nvPr/>
          </p:nvSpPr>
          <p:spPr bwMode="auto">
            <a:xfrm>
              <a:off x="1210843" y="3314353"/>
              <a:ext cx="218401" cy="218109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íṣḻiḑe"/>
            <p:cNvSpPr/>
            <p:nvPr/>
          </p:nvSpPr>
          <p:spPr>
            <a:xfrm>
              <a:off x="1093746" y="4267944"/>
              <a:ext cx="457200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34" name="iṧļíḋê"/>
            <p:cNvGrpSpPr/>
            <p:nvPr/>
          </p:nvGrpSpPr>
          <p:grpSpPr>
            <a:xfrm>
              <a:off x="1225759" y="4405935"/>
              <a:ext cx="188914" cy="157294"/>
              <a:chOff x="5099051" y="3930651"/>
              <a:chExt cx="390525" cy="327025"/>
            </a:xfrm>
            <a:solidFill>
              <a:schemeClr val="bg1"/>
            </a:solidFill>
          </p:grpSpPr>
          <p:sp>
            <p:nvSpPr>
              <p:cNvPr id="58" name="íŝḷíḑè"/>
              <p:cNvSpPr/>
              <p:nvPr/>
            </p:nvSpPr>
            <p:spPr bwMode="auto">
              <a:xfrm>
                <a:off x="5165726" y="4027488"/>
                <a:ext cx="255588" cy="230188"/>
              </a:xfrm>
              <a:custGeom>
                <a:avLst/>
                <a:gdLst>
                  <a:gd name="T0" fmla="*/ 0 w 161"/>
                  <a:gd name="T1" fmla="*/ 62 h 145"/>
                  <a:gd name="T2" fmla="*/ 0 w 161"/>
                  <a:gd name="T3" fmla="*/ 145 h 145"/>
                  <a:gd name="T4" fmla="*/ 31 w 161"/>
                  <a:gd name="T5" fmla="*/ 145 h 145"/>
                  <a:gd name="T6" fmla="*/ 130 w 161"/>
                  <a:gd name="T7" fmla="*/ 145 h 145"/>
                  <a:gd name="T8" fmla="*/ 161 w 161"/>
                  <a:gd name="T9" fmla="*/ 145 h 145"/>
                  <a:gd name="T10" fmla="*/ 161 w 161"/>
                  <a:gd name="T11" fmla="*/ 62 h 145"/>
                  <a:gd name="T12" fmla="*/ 81 w 161"/>
                  <a:gd name="T13" fmla="*/ 0 h 145"/>
                  <a:gd name="T14" fmla="*/ 0 w 161"/>
                  <a:gd name="T15" fmla="*/ 6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45">
                    <a:moveTo>
                      <a:pt x="0" y="62"/>
                    </a:moveTo>
                    <a:lnTo>
                      <a:pt x="0" y="145"/>
                    </a:lnTo>
                    <a:lnTo>
                      <a:pt x="31" y="145"/>
                    </a:lnTo>
                    <a:lnTo>
                      <a:pt x="130" y="145"/>
                    </a:lnTo>
                    <a:lnTo>
                      <a:pt x="161" y="145"/>
                    </a:lnTo>
                    <a:lnTo>
                      <a:pt x="161" y="62"/>
                    </a:lnTo>
                    <a:lnTo>
                      <a:pt x="81" y="0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śľîḑe"/>
              <p:cNvSpPr/>
              <p:nvPr/>
            </p:nvSpPr>
            <p:spPr bwMode="auto">
              <a:xfrm>
                <a:off x="5099051" y="3930651"/>
                <a:ext cx="390525" cy="195263"/>
              </a:xfrm>
              <a:custGeom>
                <a:avLst/>
                <a:gdLst>
                  <a:gd name="T0" fmla="*/ 225 w 246"/>
                  <a:gd name="T1" fmla="*/ 80 h 123"/>
                  <a:gd name="T2" fmla="*/ 225 w 246"/>
                  <a:gd name="T3" fmla="*/ 21 h 123"/>
                  <a:gd name="T4" fmla="*/ 182 w 246"/>
                  <a:gd name="T5" fmla="*/ 21 h 123"/>
                  <a:gd name="T6" fmla="*/ 182 w 246"/>
                  <a:gd name="T7" fmla="*/ 47 h 123"/>
                  <a:gd name="T8" fmla="*/ 123 w 246"/>
                  <a:gd name="T9" fmla="*/ 0 h 123"/>
                  <a:gd name="T10" fmla="*/ 123 w 246"/>
                  <a:gd name="T11" fmla="*/ 0 h 123"/>
                  <a:gd name="T12" fmla="*/ 123 w 246"/>
                  <a:gd name="T13" fmla="*/ 0 h 123"/>
                  <a:gd name="T14" fmla="*/ 123 w 246"/>
                  <a:gd name="T15" fmla="*/ 0 h 123"/>
                  <a:gd name="T16" fmla="*/ 123 w 246"/>
                  <a:gd name="T17" fmla="*/ 0 h 123"/>
                  <a:gd name="T18" fmla="*/ 0 w 246"/>
                  <a:gd name="T19" fmla="*/ 97 h 123"/>
                  <a:gd name="T20" fmla="*/ 21 w 246"/>
                  <a:gd name="T21" fmla="*/ 123 h 123"/>
                  <a:gd name="T22" fmla="*/ 123 w 246"/>
                  <a:gd name="T23" fmla="*/ 42 h 123"/>
                  <a:gd name="T24" fmla="*/ 225 w 246"/>
                  <a:gd name="T25" fmla="*/ 123 h 123"/>
                  <a:gd name="T26" fmla="*/ 246 w 246"/>
                  <a:gd name="T27" fmla="*/ 97 h 123"/>
                  <a:gd name="T28" fmla="*/ 225 w 246"/>
                  <a:gd name="T29" fmla="*/ 8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123">
                    <a:moveTo>
                      <a:pt x="225" y="80"/>
                    </a:moveTo>
                    <a:lnTo>
                      <a:pt x="225" y="21"/>
                    </a:lnTo>
                    <a:lnTo>
                      <a:pt x="182" y="21"/>
                    </a:lnTo>
                    <a:lnTo>
                      <a:pt x="182" y="47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0" y="97"/>
                    </a:lnTo>
                    <a:lnTo>
                      <a:pt x="21" y="123"/>
                    </a:lnTo>
                    <a:lnTo>
                      <a:pt x="123" y="42"/>
                    </a:lnTo>
                    <a:lnTo>
                      <a:pt x="225" y="123"/>
                    </a:lnTo>
                    <a:lnTo>
                      <a:pt x="246" y="97"/>
                    </a:lnTo>
                    <a:lnTo>
                      <a:pt x="22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5" name="ïśļiḓé"/>
            <p:cNvSpPr/>
            <p:nvPr/>
          </p:nvSpPr>
          <p:spPr>
            <a:xfrm>
              <a:off x="10569046" y="2007896"/>
              <a:ext cx="457200" cy="457200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6" name="ïśļíḑe"/>
            <p:cNvSpPr/>
            <p:nvPr/>
          </p:nvSpPr>
          <p:spPr bwMode="auto">
            <a:xfrm>
              <a:off x="10678099" y="2116949"/>
              <a:ext cx="239094" cy="23909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ïŝḻîḋé"/>
            <p:cNvSpPr/>
            <p:nvPr/>
          </p:nvSpPr>
          <p:spPr>
            <a:xfrm>
              <a:off x="10569046" y="3191032"/>
              <a:ext cx="457200" cy="457200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8" name="ïşlïḑè"/>
            <p:cNvSpPr/>
            <p:nvPr/>
          </p:nvSpPr>
          <p:spPr bwMode="auto">
            <a:xfrm>
              <a:off x="10688445" y="3314353"/>
              <a:ext cx="218401" cy="218109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íS1îḑê"/>
            <p:cNvSpPr/>
            <p:nvPr/>
          </p:nvSpPr>
          <p:spPr>
            <a:xfrm>
              <a:off x="10571348" y="4267944"/>
              <a:ext cx="457200" cy="45720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0" name="í$ḻiḓè"/>
            <p:cNvGrpSpPr/>
            <p:nvPr/>
          </p:nvGrpSpPr>
          <p:grpSpPr>
            <a:xfrm>
              <a:off x="10703361" y="4405935"/>
              <a:ext cx="188914" cy="157294"/>
              <a:chOff x="5099051" y="3930651"/>
              <a:chExt cx="390525" cy="327025"/>
            </a:xfrm>
            <a:solidFill>
              <a:schemeClr val="bg1"/>
            </a:solidFill>
          </p:grpSpPr>
          <p:sp>
            <p:nvSpPr>
              <p:cNvPr id="56" name="íś1îḍê"/>
              <p:cNvSpPr/>
              <p:nvPr/>
            </p:nvSpPr>
            <p:spPr bwMode="auto">
              <a:xfrm>
                <a:off x="5165726" y="4027488"/>
                <a:ext cx="255588" cy="230188"/>
              </a:xfrm>
              <a:custGeom>
                <a:avLst/>
                <a:gdLst>
                  <a:gd name="T0" fmla="*/ 0 w 161"/>
                  <a:gd name="T1" fmla="*/ 62 h 145"/>
                  <a:gd name="T2" fmla="*/ 0 w 161"/>
                  <a:gd name="T3" fmla="*/ 145 h 145"/>
                  <a:gd name="T4" fmla="*/ 31 w 161"/>
                  <a:gd name="T5" fmla="*/ 145 h 145"/>
                  <a:gd name="T6" fmla="*/ 130 w 161"/>
                  <a:gd name="T7" fmla="*/ 145 h 145"/>
                  <a:gd name="T8" fmla="*/ 161 w 161"/>
                  <a:gd name="T9" fmla="*/ 145 h 145"/>
                  <a:gd name="T10" fmla="*/ 161 w 161"/>
                  <a:gd name="T11" fmla="*/ 62 h 145"/>
                  <a:gd name="T12" fmla="*/ 81 w 161"/>
                  <a:gd name="T13" fmla="*/ 0 h 145"/>
                  <a:gd name="T14" fmla="*/ 0 w 161"/>
                  <a:gd name="T15" fmla="*/ 6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45">
                    <a:moveTo>
                      <a:pt x="0" y="62"/>
                    </a:moveTo>
                    <a:lnTo>
                      <a:pt x="0" y="145"/>
                    </a:lnTo>
                    <a:lnTo>
                      <a:pt x="31" y="145"/>
                    </a:lnTo>
                    <a:lnTo>
                      <a:pt x="130" y="145"/>
                    </a:lnTo>
                    <a:lnTo>
                      <a:pt x="161" y="145"/>
                    </a:lnTo>
                    <a:lnTo>
                      <a:pt x="161" y="62"/>
                    </a:lnTo>
                    <a:lnTo>
                      <a:pt x="81" y="0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$ḷíḍè"/>
              <p:cNvSpPr/>
              <p:nvPr/>
            </p:nvSpPr>
            <p:spPr bwMode="auto">
              <a:xfrm>
                <a:off x="5099051" y="3930651"/>
                <a:ext cx="390525" cy="195263"/>
              </a:xfrm>
              <a:custGeom>
                <a:avLst/>
                <a:gdLst>
                  <a:gd name="T0" fmla="*/ 225 w 246"/>
                  <a:gd name="T1" fmla="*/ 80 h 123"/>
                  <a:gd name="T2" fmla="*/ 225 w 246"/>
                  <a:gd name="T3" fmla="*/ 21 h 123"/>
                  <a:gd name="T4" fmla="*/ 182 w 246"/>
                  <a:gd name="T5" fmla="*/ 21 h 123"/>
                  <a:gd name="T6" fmla="*/ 182 w 246"/>
                  <a:gd name="T7" fmla="*/ 47 h 123"/>
                  <a:gd name="T8" fmla="*/ 123 w 246"/>
                  <a:gd name="T9" fmla="*/ 0 h 123"/>
                  <a:gd name="T10" fmla="*/ 123 w 246"/>
                  <a:gd name="T11" fmla="*/ 0 h 123"/>
                  <a:gd name="T12" fmla="*/ 123 w 246"/>
                  <a:gd name="T13" fmla="*/ 0 h 123"/>
                  <a:gd name="T14" fmla="*/ 123 w 246"/>
                  <a:gd name="T15" fmla="*/ 0 h 123"/>
                  <a:gd name="T16" fmla="*/ 123 w 246"/>
                  <a:gd name="T17" fmla="*/ 0 h 123"/>
                  <a:gd name="T18" fmla="*/ 0 w 246"/>
                  <a:gd name="T19" fmla="*/ 97 h 123"/>
                  <a:gd name="T20" fmla="*/ 21 w 246"/>
                  <a:gd name="T21" fmla="*/ 123 h 123"/>
                  <a:gd name="T22" fmla="*/ 123 w 246"/>
                  <a:gd name="T23" fmla="*/ 42 h 123"/>
                  <a:gd name="T24" fmla="*/ 225 w 246"/>
                  <a:gd name="T25" fmla="*/ 123 h 123"/>
                  <a:gd name="T26" fmla="*/ 246 w 246"/>
                  <a:gd name="T27" fmla="*/ 97 h 123"/>
                  <a:gd name="T28" fmla="*/ 225 w 246"/>
                  <a:gd name="T29" fmla="*/ 8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123">
                    <a:moveTo>
                      <a:pt x="225" y="80"/>
                    </a:moveTo>
                    <a:lnTo>
                      <a:pt x="225" y="21"/>
                    </a:lnTo>
                    <a:lnTo>
                      <a:pt x="182" y="21"/>
                    </a:lnTo>
                    <a:lnTo>
                      <a:pt x="182" y="47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0" y="97"/>
                    </a:lnTo>
                    <a:lnTo>
                      <a:pt x="21" y="123"/>
                    </a:lnTo>
                    <a:lnTo>
                      <a:pt x="123" y="42"/>
                    </a:lnTo>
                    <a:lnTo>
                      <a:pt x="225" y="123"/>
                    </a:lnTo>
                    <a:lnTo>
                      <a:pt x="246" y="97"/>
                    </a:lnTo>
                    <a:lnTo>
                      <a:pt x="22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1" name="îṥlïḓé"/>
            <p:cNvGrpSpPr/>
            <p:nvPr/>
          </p:nvGrpSpPr>
          <p:grpSpPr>
            <a:xfrm>
              <a:off x="8224442" y="1829593"/>
              <a:ext cx="2453658" cy="861775"/>
              <a:chOff x="8048478" y="1829593"/>
              <a:chExt cx="2130757" cy="861775"/>
            </a:xfrm>
          </p:grpSpPr>
          <p:sp>
            <p:nvSpPr>
              <p:cNvPr id="54" name="í$1îḓê"/>
              <p:cNvSpPr/>
              <p:nvPr/>
            </p:nvSpPr>
            <p:spPr>
              <a:xfrm>
                <a:off x="8048478" y="2137370"/>
                <a:ext cx="2130757" cy="553998"/>
              </a:xfrm>
              <a:prstGeom prst="rect">
                <a:avLst/>
              </a:prstGeom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55" name="îş1ïḓé"/>
              <p:cNvSpPr txBox="1"/>
              <p:nvPr/>
            </p:nvSpPr>
            <p:spPr>
              <a:xfrm>
                <a:off x="8847919" y="1829593"/>
                <a:ext cx="1331316" cy="307777"/>
              </a:xfrm>
              <a:prstGeom prst="rect">
                <a:avLst/>
              </a:prstGeom>
              <a:noFill/>
            </p:spPr>
            <p:txBody>
              <a:bodyPr wrap="none" rIns="360000" anchor="t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42" name="íŝḻiḍê"/>
            <p:cNvGrpSpPr/>
            <p:nvPr/>
          </p:nvGrpSpPr>
          <p:grpSpPr>
            <a:xfrm>
              <a:off x="1650784" y="2981645"/>
              <a:ext cx="2390062" cy="861775"/>
              <a:chOff x="2100456" y="1829593"/>
              <a:chExt cx="2130757" cy="861775"/>
            </a:xfrm>
          </p:grpSpPr>
          <p:sp>
            <p:nvSpPr>
              <p:cNvPr id="52" name="ïsḷíḑê"/>
              <p:cNvSpPr/>
              <p:nvPr/>
            </p:nvSpPr>
            <p:spPr>
              <a:xfrm>
                <a:off x="2100456" y="2137370"/>
                <a:ext cx="2130757" cy="553998"/>
              </a:xfrm>
              <a:prstGeom prst="rect">
                <a:avLst/>
              </a:prstGeom>
            </p:spPr>
            <p:txBody>
              <a:bodyPr wrap="square" lIns="36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53" name="îsḷîďè"/>
              <p:cNvSpPr txBox="1"/>
              <p:nvPr/>
            </p:nvSpPr>
            <p:spPr>
              <a:xfrm>
                <a:off x="2104277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6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43" name="iṡ1ïḑé"/>
            <p:cNvGrpSpPr/>
            <p:nvPr/>
          </p:nvGrpSpPr>
          <p:grpSpPr>
            <a:xfrm>
              <a:off x="8224442" y="2981645"/>
              <a:ext cx="2453658" cy="861775"/>
              <a:chOff x="8048478" y="1829593"/>
              <a:chExt cx="2130757" cy="861775"/>
            </a:xfrm>
          </p:grpSpPr>
          <p:sp>
            <p:nvSpPr>
              <p:cNvPr id="50" name="islïḍe"/>
              <p:cNvSpPr/>
              <p:nvPr/>
            </p:nvSpPr>
            <p:spPr>
              <a:xfrm>
                <a:off x="8048478" y="2137370"/>
                <a:ext cx="2130757" cy="553998"/>
              </a:xfrm>
              <a:prstGeom prst="rect">
                <a:avLst/>
              </a:prstGeom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51" name="îŝļïḑè"/>
              <p:cNvSpPr txBox="1"/>
              <p:nvPr/>
            </p:nvSpPr>
            <p:spPr>
              <a:xfrm>
                <a:off x="8847919" y="1829593"/>
                <a:ext cx="1331316" cy="307777"/>
              </a:xfrm>
              <a:prstGeom prst="rect">
                <a:avLst/>
              </a:prstGeom>
              <a:noFill/>
            </p:spPr>
            <p:txBody>
              <a:bodyPr wrap="none" rIns="360000" anchor="t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44" name="işlîḍe"/>
            <p:cNvGrpSpPr/>
            <p:nvPr/>
          </p:nvGrpSpPr>
          <p:grpSpPr>
            <a:xfrm>
              <a:off x="1650784" y="4125709"/>
              <a:ext cx="2390062" cy="861775"/>
              <a:chOff x="2100456" y="1829593"/>
              <a:chExt cx="2130757" cy="861775"/>
            </a:xfrm>
          </p:grpSpPr>
          <p:sp>
            <p:nvSpPr>
              <p:cNvPr id="48" name="iṧľíḋé"/>
              <p:cNvSpPr/>
              <p:nvPr/>
            </p:nvSpPr>
            <p:spPr>
              <a:xfrm>
                <a:off x="2100456" y="2137370"/>
                <a:ext cx="2130757" cy="553998"/>
              </a:xfrm>
              <a:prstGeom prst="rect">
                <a:avLst/>
              </a:prstGeom>
            </p:spPr>
            <p:txBody>
              <a:bodyPr wrap="square" lIns="36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49" name="ïṩļíďè"/>
              <p:cNvSpPr txBox="1"/>
              <p:nvPr/>
            </p:nvSpPr>
            <p:spPr>
              <a:xfrm>
                <a:off x="2104277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45" name="ïşļîḑè"/>
            <p:cNvGrpSpPr/>
            <p:nvPr/>
          </p:nvGrpSpPr>
          <p:grpSpPr>
            <a:xfrm>
              <a:off x="8224442" y="4125709"/>
              <a:ext cx="2453658" cy="861775"/>
              <a:chOff x="8048478" y="1829593"/>
              <a:chExt cx="2130757" cy="861775"/>
            </a:xfrm>
          </p:grpSpPr>
          <p:sp>
            <p:nvSpPr>
              <p:cNvPr id="46" name="íṧļiḓè"/>
              <p:cNvSpPr/>
              <p:nvPr/>
            </p:nvSpPr>
            <p:spPr>
              <a:xfrm>
                <a:off x="8048478" y="2137370"/>
                <a:ext cx="2130757" cy="553998"/>
              </a:xfrm>
              <a:prstGeom prst="rect">
                <a:avLst/>
              </a:prstGeom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47" name="îŝlïḑé"/>
              <p:cNvSpPr txBox="1"/>
              <p:nvPr/>
            </p:nvSpPr>
            <p:spPr>
              <a:xfrm>
                <a:off x="8847919" y="1829593"/>
                <a:ext cx="1331316" cy="307777"/>
              </a:xfrm>
              <a:prstGeom prst="rect">
                <a:avLst/>
              </a:prstGeom>
              <a:noFill/>
            </p:spPr>
            <p:txBody>
              <a:bodyPr wrap="none" rIns="360000" anchor="t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63" name="组合 62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68" name="菱形 67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菱形 68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66" name="菱形 65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菱形 66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876300" y="266787"/>
            <a:ext cx="13944600" cy="4781552"/>
            <a:chOff x="-876300" y="20021"/>
            <a:chExt cx="13944600" cy="4781552"/>
          </a:xfrm>
        </p:grpSpPr>
        <p:grpSp>
          <p:nvGrpSpPr>
            <p:cNvPr id="3" name="组合 2"/>
            <p:cNvGrpSpPr/>
            <p:nvPr/>
          </p:nvGrpSpPr>
          <p:grpSpPr>
            <a:xfrm rot="5400000">
              <a:off x="3705224" y="-4561503"/>
              <a:ext cx="4781552" cy="13944600"/>
              <a:chOff x="693090" y="-6425744"/>
              <a:chExt cx="6758309" cy="19709486"/>
            </a:xfrm>
          </p:grpSpPr>
          <p:sp>
            <p:nvSpPr>
              <p:cNvPr id="5" name="菱形 4"/>
              <p:cNvSpPr/>
              <p:nvPr/>
            </p:nvSpPr>
            <p:spPr>
              <a:xfrm>
                <a:off x="2833670" y="-6425744"/>
                <a:ext cx="2477148" cy="247714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6" name="菱形 5"/>
              <p:cNvSpPr/>
              <p:nvPr/>
            </p:nvSpPr>
            <p:spPr>
              <a:xfrm>
                <a:off x="2833670" y="10806593"/>
                <a:ext cx="2477148" cy="247714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693090" y="49845"/>
                <a:ext cx="6758309" cy="675831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299520" y="1479772"/>
              <a:ext cx="359295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normalizeH="0" baseline="0" noProof="0" dirty="0">
                  <a:ln>
                    <a:noFill/>
                  </a:ln>
                  <a:solidFill>
                    <a:srgbClr val="10151A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2019</a:t>
              </a:r>
              <a:endParaRPr kumimoji="0" lang="en-US" altLang="zh-CN" sz="11500" b="1" i="0" u="none" strike="noStrike" kern="1200" cap="none" normalizeH="0" baseline="0" noProof="0" dirty="0">
                <a:ln>
                  <a:noFill/>
                </a:ln>
                <a:solidFill>
                  <a:srgbClr val="10151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643185" y="5177750"/>
            <a:ext cx="69056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endParaRPr lang="zh-CN" altLang="en-US" sz="8800" b="1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39694" y="2688656"/>
            <a:ext cx="14786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111575" y="2658141"/>
            <a:ext cx="14786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876300" y="1360049"/>
            <a:ext cx="12727681" cy="4309354"/>
            <a:chOff x="-876300" y="-258317"/>
            <a:chExt cx="12727681" cy="4309354"/>
          </a:xfrm>
        </p:grpSpPr>
        <p:grpSp>
          <p:nvGrpSpPr>
            <p:cNvPr id="3" name="组合 2"/>
            <p:cNvGrpSpPr/>
            <p:nvPr/>
          </p:nvGrpSpPr>
          <p:grpSpPr>
            <a:xfrm rot="5400000">
              <a:off x="3332864" y="-4467481"/>
              <a:ext cx="4309354" cy="12727681"/>
              <a:chOff x="299681" y="-4705735"/>
              <a:chExt cx="6090899" cy="17989477"/>
            </a:xfrm>
          </p:grpSpPr>
          <p:sp>
            <p:nvSpPr>
              <p:cNvPr id="6" name="菱形 5"/>
              <p:cNvSpPr/>
              <p:nvPr/>
            </p:nvSpPr>
            <p:spPr>
              <a:xfrm>
                <a:off x="1985393" y="10806594"/>
                <a:ext cx="2477148" cy="2477148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299681" y="-4705735"/>
                <a:ext cx="6090899" cy="609089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317734" y="728563"/>
              <a:ext cx="275794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spc="600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en-US" altLang="zh-CN" sz="16600" b="1" spc="6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599314" y="2552701"/>
            <a:ext cx="521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spc="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en-US" altLang="zh-CN" sz="3600" b="1" spc="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the title</a:t>
            </a:r>
            <a:endParaRPr lang="zh-CN" altLang="en-US" sz="3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04163" y="3514725"/>
            <a:ext cx="381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06630" y="1360049"/>
            <a:ext cx="3414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7226" y="5841258"/>
            <a:ext cx="3414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4" name="组合 3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2" name="菱形 1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菱形 2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6" name="菱形 5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菱形 6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1" name="2b0f4d6d-2ca4-4759-ae42-2ed1ced7398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14410" y="1174699"/>
            <a:ext cx="10989868" cy="4927239"/>
            <a:chOff x="614410" y="1174699"/>
            <a:chExt cx="10989868" cy="4927239"/>
          </a:xfrm>
        </p:grpSpPr>
        <p:grpSp>
          <p:nvGrpSpPr>
            <p:cNvPr id="32" name="isḷídé"/>
            <p:cNvGrpSpPr/>
            <p:nvPr/>
          </p:nvGrpSpPr>
          <p:grpSpPr>
            <a:xfrm>
              <a:off x="1267482" y="2186787"/>
              <a:ext cx="889769" cy="889769"/>
              <a:chOff x="858142" y="1983923"/>
              <a:chExt cx="504056" cy="504056"/>
            </a:xfrm>
          </p:grpSpPr>
          <p:sp>
            <p:nvSpPr>
              <p:cNvPr id="74" name="îśḷíḑè"/>
              <p:cNvSpPr/>
              <p:nvPr/>
            </p:nvSpPr>
            <p:spPr>
              <a:xfrm>
                <a:off x="858142" y="1983923"/>
                <a:ext cx="504056" cy="504056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$ľïďe"/>
              <p:cNvSpPr/>
              <p:nvPr/>
            </p:nvSpPr>
            <p:spPr bwMode="auto">
              <a:xfrm>
                <a:off x="985665" y="2117212"/>
                <a:ext cx="249009" cy="23747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3" name="íšḷîḓê"/>
            <p:cNvGrpSpPr/>
            <p:nvPr/>
          </p:nvGrpSpPr>
          <p:grpSpPr>
            <a:xfrm>
              <a:off x="1267482" y="3639082"/>
              <a:ext cx="889769" cy="889769"/>
              <a:chOff x="858142" y="1983923"/>
              <a:chExt cx="504056" cy="504056"/>
            </a:xfrm>
          </p:grpSpPr>
          <p:sp>
            <p:nvSpPr>
              <p:cNvPr id="72" name="îŝlïďè"/>
              <p:cNvSpPr/>
              <p:nvPr/>
            </p:nvSpPr>
            <p:spPr>
              <a:xfrm>
                <a:off x="858142" y="1983923"/>
                <a:ext cx="504056" cy="504056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ṧḻîde"/>
              <p:cNvSpPr/>
              <p:nvPr/>
            </p:nvSpPr>
            <p:spPr bwMode="auto">
              <a:xfrm>
                <a:off x="991633" y="2111446"/>
                <a:ext cx="237072" cy="249009"/>
              </a:xfrm>
              <a:custGeom>
                <a:avLst/>
                <a:gdLst>
                  <a:gd name="connsiteX0" fmla="*/ 18780 w 577648"/>
                  <a:gd name="connsiteY0" fmla="*/ 414868 h 606732"/>
                  <a:gd name="connsiteX1" fmla="*/ 18780 w 577648"/>
                  <a:gd name="connsiteY1" fmla="*/ 436020 h 606732"/>
                  <a:gd name="connsiteX2" fmla="*/ 558957 w 577648"/>
                  <a:gd name="connsiteY2" fmla="*/ 436020 h 606732"/>
                  <a:gd name="connsiteX3" fmla="*/ 558957 w 577648"/>
                  <a:gd name="connsiteY3" fmla="*/ 414868 h 606732"/>
                  <a:gd name="connsiteX4" fmla="*/ 226861 w 577648"/>
                  <a:gd name="connsiteY4" fmla="*/ 325201 h 606732"/>
                  <a:gd name="connsiteX5" fmla="*/ 226861 w 577648"/>
                  <a:gd name="connsiteY5" fmla="*/ 366267 h 606732"/>
                  <a:gd name="connsiteX6" fmla="*/ 243061 w 577648"/>
                  <a:gd name="connsiteY6" fmla="*/ 366267 h 606732"/>
                  <a:gd name="connsiteX7" fmla="*/ 243061 w 577648"/>
                  <a:gd name="connsiteY7" fmla="*/ 325201 h 606732"/>
                  <a:gd name="connsiteX8" fmla="*/ 120405 w 577648"/>
                  <a:gd name="connsiteY8" fmla="*/ 300223 h 606732"/>
                  <a:gd name="connsiteX9" fmla="*/ 120405 w 577648"/>
                  <a:gd name="connsiteY9" fmla="*/ 366267 h 606732"/>
                  <a:gd name="connsiteX10" fmla="*/ 136605 w 577648"/>
                  <a:gd name="connsiteY10" fmla="*/ 366267 h 606732"/>
                  <a:gd name="connsiteX11" fmla="*/ 136605 w 577648"/>
                  <a:gd name="connsiteY11" fmla="*/ 300223 h 606732"/>
                  <a:gd name="connsiteX12" fmla="*/ 333318 w 577648"/>
                  <a:gd name="connsiteY12" fmla="*/ 240400 h 606732"/>
                  <a:gd name="connsiteX13" fmla="*/ 333318 w 577648"/>
                  <a:gd name="connsiteY13" fmla="*/ 366267 h 606732"/>
                  <a:gd name="connsiteX14" fmla="*/ 349607 w 577648"/>
                  <a:gd name="connsiteY14" fmla="*/ 366267 h 606732"/>
                  <a:gd name="connsiteX15" fmla="*/ 349607 w 577648"/>
                  <a:gd name="connsiteY15" fmla="*/ 240400 h 606732"/>
                  <a:gd name="connsiteX16" fmla="*/ 235880 w 577648"/>
                  <a:gd name="connsiteY16" fmla="*/ 237936 h 606732"/>
                  <a:gd name="connsiteX17" fmla="*/ 217723 w 577648"/>
                  <a:gd name="connsiteY17" fmla="*/ 256067 h 606732"/>
                  <a:gd name="connsiteX18" fmla="*/ 235880 w 577648"/>
                  <a:gd name="connsiteY18" fmla="*/ 274110 h 606732"/>
                  <a:gd name="connsiteX19" fmla="*/ 253948 w 577648"/>
                  <a:gd name="connsiteY19" fmla="*/ 256067 h 606732"/>
                  <a:gd name="connsiteX20" fmla="*/ 235880 w 577648"/>
                  <a:gd name="connsiteY20" fmla="*/ 237936 h 606732"/>
                  <a:gd name="connsiteX21" fmla="*/ 439775 w 577648"/>
                  <a:gd name="connsiteY21" fmla="*/ 210534 h 606732"/>
                  <a:gd name="connsiteX22" fmla="*/ 439775 w 577648"/>
                  <a:gd name="connsiteY22" fmla="*/ 366267 h 606732"/>
                  <a:gd name="connsiteX23" fmla="*/ 456063 w 577648"/>
                  <a:gd name="connsiteY23" fmla="*/ 366267 h 606732"/>
                  <a:gd name="connsiteX24" fmla="*/ 456063 w 577648"/>
                  <a:gd name="connsiteY24" fmla="*/ 210534 h 606732"/>
                  <a:gd name="connsiteX25" fmla="*/ 131034 w 577648"/>
                  <a:gd name="connsiteY25" fmla="*/ 195629 h 606732"/>
                  <a:gd name="connsiteX26" fmla="*/ 112966 w 577648"/>
                  <a:gd name="connsiteY26" fmla="*/ 213672 h 606732"/>
                  <a:gd name="connsiteX27" fmla="*/ 131034 w 577648"/>
                  <a:gd name="connsiteY27" fmla="*/ 231714 h 606732"/>
                  <a:gd name="connsiteX28" fmla="*/ 149101 w 577648"/>
                  <a:gd name="connsiteY28" fmla="*/ 213672 h 606732"/>
                  <a:gd name="connsiteX29" fmla="*/ 131034 w 577648"/>
                  <a:gd name="connsiteY29" fmla="*/ 195629 h 606732"/>
                  <a:gd name="connsiteX30" fmla="*/ 430428 w 577648"/>
                  <a:gd name="connsiteY30" fmla="*/ 191867 h 606732"/>
                  <a:gd name="connsiteX31" fmla="*/ 465410 w 577648"/>
                  <a:gd name="connsiteY31" fmla="*/ 191867 h 606732"/>
                  <a:gd name="connsiteX32" fmla="*/ 474756 w 577648"/>
                  <a:gd name="connsiteY32" fmla="*/ 201200 h 606732"/>
                  <a:gd name="connsiteX33" fmla="*/ 474756 w 577648"/>
                  <a:gd name="connsiteY33" fmla="*/ 366267 h 606732"/>
                  <a:gd name="connsiteX34" fmla="*/ 501548 w 577648"/>
                  <a:gd name="connsiteY34" fmla="*/ 366267 h 606732"/>
                  <a:gd name="connsiteX35" fmla="*/ 510894 w 577648"/>
                  <a:gd name="connsiteY35" fmla="*/ 375601 h 606732"/>
                  <a:gd name="connsiteX36" fmla="*/ 501548 w 577648"/>
                  <a:gd name="connsiteY36" fmla="*/ 384934 h 606732"/>
                  <a:gd name="connsiteX37" fmla="*/ 74831 w 577648"/>
                  <a:gd name="connsiteY37" fmla="*/ 384934 h 606732"/>
                  <a:gd name="connsiteX38" fmla="*/ 65485 w 577648"/>
                  <a:gd name="connsiteY38" fmla="*/ 375601 h 606732"/>
                  <a:gd name="connsiteX39" fmla="*/ 74831 w 577648"/>
                  <a:gd name="connsiteY39" fmla="*/ 366267 h 606732"/>
                  <a:gd name="connsiteX40" fmla="*/ 101712 w 577648"/>
                  <a:gd name="connsiteY40" fmla="*/ 366267 h 606732"/>
                  <a:gd name="connsiteX41" fmla="*/ 101712 w 577648"/>
                  <a:gd name="connsiteY41" fmla="*/ 290889 h 606732"/>
                  <a:gd name="connsiteX42" fmla="*/ 111058 w 577648"/>
                  <a:gd name="connsiteY42" fmla="*/ 281556 h 606732"/>
                  <a:gd name="connsiteX43" fmla="*/ 145951 w 577648"/>
                  <a:gd name="connsiteY43" fmla="*/ 281556 h 606732"/>
                  <a:gd name="connsiteX44" fmla="*/ 155297 w 577648"/>
                  <a:gd name="connsiteY44" fmla="*/ 290889 h 606732"/>
                  <a:gd name="connsiteX45" fmla="*/ 155297 w 577648"/>
                  <a:gd name="connsiteY45" fmla="*/ 366267 h 606732"/>
                  <a:gd name="connsiteX46" fmla="*/ 208169 w 577648"/>
                  <a:gd name="connsiteY46" fmla="*/ 366267 h 606732"/>
                  <a:gd name="connsiteX47" fmla="*/ 208169 w 577648"/>
                  <a:gd name="connsiteY47" fmla="*/ 315778 h 606732"/>
                  <a:gd name="connsiteX48" fmla="*/ 217515 w 577648"/>
                  <a:gd name="connsiteY48" fmla="*/ 306445 h 606732"/>
                  <a:gd name="connsiteX49" fmla="*/ 252407 w 577648"/>
                  <a:gd name="connsiteY49" fmla="*/ 306445 h 606732"/>
                  <a:gd name="connsiteX50" fmla="*/ 261842 w 577648"/>
                  <a:gd name="connsiteY50" fmla="*/ 315778 h 606732"/>
                  <a:gd name="connsiteX51" fmla="*/ 261842 w 577648"/>
                  <a:gd name="connsiteY51" fmla="*/ 366267 h 606732"/>
                  <a:gd name="connsiteX52" fmla="*/ 314626 w 577648"/>
                  <a:gd name="connsiteY52" fmla="*/ 366267 h 606732"/>
                  <a:gd name="connsiteX53" fmla="*/ 314626 w 577648"/>
                  <a:gd name="connsiteY53" fmla="*/ 231067 h 606732"/>
                  <a:gd name="connsiteX54" fmla="*/ 323972 w 577648"/>
                  <a:gd name="connsiteY54" fmla="*/ 221734 h 606732"/>
                  <a:gd name="connsiteX55" fmla="*/ 358953 w 577648"/>
                  <a:gd name="connsiteY55" fmla="*/ 221734 h 606732"/>
                  <a:gd name="connsiteX56" fmla="*/ 368299 w 577648"/>
                  <a:gd name="connsiteY56" fmla="*/ 231067 h 606732"/>
                  <a:gd name="connsiteX57" fmla="*/ 368299 w 577648"/>
                  <a:gd name="connsiteY57" fmla="*/ 366267 h 606732"/>
                  <a:gd name="connsiteX58" fmla="*/ 421082 w 577648"/>
                  <a:gd name="connsiteY58" fmla="*/ 366267 h 606732"/>
                  <a:gd name="connsiteX59" fmla="*/ 421082 w 577648"/>
                  <a:gd name="connsiteY59" fmla="*/ 201200 h 606732"/>
                  <a:gd name="connsiteX60" fmla="*/ 430428 w 577648"/>
                  <a:gd name="connsiteY60" fmla="*/ 191867 h 606732"/>
                  <a:gd name="connsiteX61" fmla="*/ 340638 w 577648"/>
                  <a:gd name="connsiteY61" fmla="*/ 143278 h 606732"/>
                  <a:gd name="connsiteX62" fmla="*/ 322570 w 577648"/>
                  <a:gd name="connsiteY62" fmla="*/ 161321 h 606732"/>
                  <a:gd name="connsiteX63" fmla="*/ 340638 w 577648"/>
                  <a:gd name="connsiteY63" fmla="*/ 179364 h 606732"/>
                  <a:gd name="connsiteX64" fmla="*/ 358706 w 577648"/>
                  <a:gd name="connsiteY64" fmla="*/ 161321 h 606732"/>
                  <a:gd name="connsiteX65" fmla="*/ 340638 w 577648"/>
                  <a:gd name="connsiteY65" fmla="*/ 143278 h 606732"/>
                  <a:gd name="connsiteX66" fmla="*/ 445484 w 577648"/>
                  <a:gd name="connsiteY66" fmla="*/ 118392 h 606732"/>
                  <a:gd name="connsiteX67" fmla="*/ 427328 w 577648"/>
                  <a:gd name="connsiteY67" fmla="*/ 136434 h 606732"/>
                  <a:gd name="connsiteX68" fmla="*/ 445484 w 577648"/>
                  <a:gd name="connsiteY68" fmla="*/ 154477 h 606732"/>
                  <a:gd name="connsiteX69" fmla="*/ 463552 w 577648"/>
                  <a:gd name="connsiteY69" fmla="*/ 136434 h 606732"/>
                  <a:gd name="connsiteX70" fmla="*/ 445484 w 577648"/>
                  <a:gd name="connsiteY70" fmla="*/ 118392 h 606732"/>
                  <a:gd name="connsiteX71" fmla="*/ 445484 w 577648"/>
                  <a:gd name="connsiteY71" fmla="*/ 99638 h 606732"/>
                  <a:gd name="connsiteX72" fmla="*/ 482243 w 577648"/>
                  <a:gd name="connsiteY72" fmla="*/ 136434 h 606732"/>
                  <a:gd name="connsiteX73" fmla="*/ 445484 w 577648"/>
                  <a:gd name="connsiteY73" fmla="*/ 173142 h 606732"/>
                  <a:gd name="connsiteX74" fmla="*/ 410328 w 577648"/>
                  <a:gd name="connsiteY74" fmla="*/ 147367 h 606732"/>
                  <a:gd name="connsiteX75" fmla="*/ 377040 w 577648"/>
                  <a:gd name="connsiteY75" fmla="*/ 155633 h 606732"/>
                  <a:gd name="connsiteX76" fmla="*/ 377485 w 577648"/>
                  <a:gd name="connsiteY76" fmla="*/ 161321 h 606732"/>
                  <a:gd name="connsiteX77" fmla="*/ 340638 w 577648"/>
                  <a:gd name="connsiteY77" fmla="*/ 198117 h 606732"/>
                  <a:gd name="connsiteX78" fmla="*/ 317675 w 577648"/>
                  <a:gd name="connsiteY78" fmla="*/ 190029 h 606732"/>
                  <a:gd name="connsiteX79" fmla="*/ 268545 w 577648"/>
                  <a:gd name="connsiteY79" fmla="*/ 239091 h 606732"/>
                  <a:gd name="connsiteX80" fmla="*/ 272639 w 577648"/>
                  <a:gd name="connsiteY80" fmla="*/ 256067 h 606732"/>
                  <a:gd name="connsiteX81" fmla="*/ 235880 w 577648"/>
                  <a:gd name="connsiteY81" fmla="*/ 292775 h 606732"/>
                  <a:gd name="connsiteX82" fmla="*/ 199033 w 577648"/>
                  <a:gd name="connsiteY82" fmla="*/ 256334 h 606732"/>
                  <a:gd name="connsiteX83" fmla="*/ 161740 w 577648"/>
                  <a:gd name="connsiteY83" fmla="*/ 233936 h 606732"/>
                  <a:gd name="connsiteX84" fmla="*/ 131034 w 577648"/>
                  <a:gd name="connsiteY84" fmla="*/ 250379 h 606732"/>
                  <a:gd name="connsiteX85" fmla="*/ 94275 w 577648"/>
                  <a:gd name="connsiteY85" fmla="*/ 213672 h 606732"/>
                  <a:gd name="connsiteX86" fmla="*/ 131034 w 577648"/>
                  <a:gd name="connsiteY86" fmla="*/ 176875 h 606732"/>
                  <a:gd name="connsiteX87" fmla="*/ 167881 w 577648"/>
                  <a:gd name="connsiteY87" fmla="*/ 213672 h 606732"/>
                  <a:gd name="connsiteX88" fmla="*/ 167792 w 577648"/>
                  <a:gd name="connsiteY88" fmla="*/ 215805 h 606732"/>
                  <a:gd name="connsiteX89" fmla="*/ 204017 w 577648"/>
                  <a:gd name="connsiteY89" fmla="*/ 237580 h 606732"/>
                  <a:gd name="connsiteX90" fmla="*/ 235880 w 577648"/>
                  <a:gd name="connsiteY90" fmla="*/ 219271 h 606732"/>
                  <a:gd name="connsiteX91" fmla="*/ 255906 w 577648"/>
                  <a:gd name="connsiteY91" fmla="*/ 225226 h 606732"/>
                  <a:gd name="connsiteX92" fmla="*/ 306460 w 577648"/>
                  <a:gd name="connsiteY92" fmla="*/ 174831 h 606732"/>
                  <a:gd name="connsiteX93" fmla="*/ 303879 w 577648"/>
                  <a:gd name="connsiteY93" fmla="*/ 161321 h 606732"/>
                  <a:gd name="connsiteX94" fmla="*/ 340638 w 577648"/>
                  <a:gd name="connsiteY94" fmla="*/ 124613 h 606732"/>
                  <a:gd name="connsiteX95" fmla="*/ 369297 w 577648"/>
                  <a:gd name="connsiteY95" fmla="*/ 138301 h 606732"/>
                  <a:gd name="connsiteX96" fmla="*/ 409527 w 577648"/>
                  <a:gd name="connsiteY96" fmla="*/ 128257 h 606732"/>
                  <a:gd name="connsiteX97" fmla="*/ 445484 w 577648"/>
                  <a:gd name="connsiteY97" fmla="*/ 99638 h 606732"/>
                  <a:gd name="connsiteX98" fmla="*/ 76723 w 577648"/>
                  <a:gd name="connsiteY98" fmla="*/ 0 h 606732"/>
                  <a:gd name="connsiteX99" fmla="*/ 500925 w 577648"/>
                  <a:gd name="connsiteY99" fmla="*/ 0 h 606732"/>
                  <a:gd name="connsiteX100" fmla="*/ 547742 w 577648"/>
                  <a:gd name="connsiteY100" fmla="*/ 46748 h 606732"/>
                  <a:gd name="connsiteX101" fmla="*/ 547742 w 577648"/>
                  <a:gd name="connsiteY101" fmla="*/ 396204 h 606732"/>
                  <a:gd name="connsiteX102" fmla="*/ 568302 w 577648"/>
                  <a:gd name="connsiteY102" fmla="*/ 396204 h 606732"/>
                  <a:gd name="connsiteX103" fmla="*/ 577648 w 577648"/>
                  <a:gd name="connsiteY103" fmla="*/ 405536 h 606732"/>
                  <a:gd name="connsiteX104" fmla="*/ 577648 w 577648"/>
                  <a:gd name="connsiteY104" fmla="*/ 445352 h 606732"/>
                  <a:gd name="connsiteX105" fmla="*/ 568302 w 577648"/>
                  <a:gd name="connsiteY105" fmla="*/ 454684 h 606732"/>
                  <a:gd name="connsiteX106" fmla="*/ 298170 w 577648"/>
                  <a:gd name="connsiteY106" fmla="*/ 454684 h 606732"/>
                  <a:gd name="connsiteX107" fmla="*/ 298170 w 577648"/>
                  <a:gd name="connsiteY107" fmla="*/ 518407 h 606732"/>
                  <a:gd name="connsiteX108" fmla="*/ 377474 w 577648"/>
                  <a:gd name="connsiteY108" fmla="*/ 590485 h 606732"/>
                  <a:gd name="connsiteX109" fmla="*/ 364924 w 577648"/>
                  <a:gd name="connsiteY109" fmla="*/ 604261 h 606732"/>
                  <a:gd name="connsiteX110" fmla="*/ 298170 w 577648"/>
                  <a:gd name="connsiteY110" fmla="*/ 543648 h 606732"/>
                  <a:gd name="connsiteX111" fmla="*/ 298170 w 577648"/>
                  <a:gd name="connsiteY111" fmla="*/ 592351 h 606732"/>
                  <a:gd name="connsiteX112" fmla="*/ 288824 w 577648"/>
                  <a:gd name="connsiteY112" fmla="*/ 601683 h 606732"/>
                  <a:gd name="connsiteX113" fmla="*/ 279478 w 577648"/>
                  <a:gd name="connsiteY113" fmla="*/ 592351 h 606732"/>
                  <a:gd name="connsiteX114" fmla="*/ 279478 w 577648"/>
                  <a:gd name="connsiteY114" fmla="*/ 541781 h 606732"/>
                  <a:gd name="connsiteX115" fmla="*/ 212902 w 577648"/>
                  <a:gd name="connsiteY115" fmla="*/ 604172 h 606732"/>
                  <a:gd name="connsiteX116" fmla="*/ 200085 w 577648"/>
                  <a:gd name="connsiteY116" fmla="*/ 590574 h 606732"/>
                  <a:gd name="connsiteX117" fmla="*/ 279478 w 577648"/>
                  <a:gd name="connsiteY117" fmla="*/ 516185 h 606732"/>
                  <a:gd name="connsiteX118" fmla="*/ 279478 w 577648"/>
                  <a:gd name="connsiteY118" fmla="*/ 454684 h 606732"/>
                  <a:gd name="connsiteX119" fmla="*/ 9346 w 577648"/>
                  <a:gd name="connsiteY119" fmla="*/ 454684 h 606732"/>
                  <a:gd name="connsiteX120" fmla="*/ 0 w 577648"/>
                  <a:gd name="connsiteY120" fmla="*/ 445352 h 606732"/>
                  <a:gd name="connsiteX121" fmla="*/ 0 w 577648"/>
                  <a:gd name="connsiteY121" fmla="*/ 405536 h 606732"/>
                  <a:gd name="connsiteX122" fmla="*/ 9346 w 577648"/>
                  <a:gd name="connsiteY122" fmla="*/ 396204 h 606732"/>
                  <a:gd name="connsiteX123" fmla="*/ 29995 w 577648"/>
                  <a:gd name="connsiteY123" fmla="*/ 396204 h 606732"/>
                  <a:gd name="connsiteX124" fmla="*/ 29995 w 577648"/>
                  <a:gd name="connsiteY124" fmla="*/ 332037 h 606732"/>
                  <a:gd name="connsiteX125" fmla="*/ 39341 w 577648"/>
                  <a:gd name="connsiteY125" fmla="*/ 322616 h 606732"/>
                  <a:gd name="connsiteX126" fmla="*/ 48686 w 577648"/>
                  <a:gd name="connsiteY126" fmla="*/ 332037 h 606732"/>
                  <a:gd name="connsiteX127" fmla="*/ 48686 w 577648"/>
                  <a:gd name="connsiteY127" fmla="*/ 396204 h 606732"/>
                  <a:gd name="connsiteX128" fmla="*/ 529051 w 577648"/>
                  <a:gd name="connsiteY128" fmla="*/ 396204 h 606732"/>
                  <a:gd name="connsiteX129" fmla="*/ 529051 w 577648"/>
                  <a:gd name="connsiteY129" fmla="*/ 86386 h 606732"/>
                  <a:gd name="connsiteX130" fmla="*/ 480988 w 577648"/>
                  <a:gd name="connsiteY130" fmla="*/ 86386 h 606732"/>
                  <a:gd name="connsiteX131" fmla="*/ 471642 w 577648"/>
                  <a:gd name="connsiteY131" fmla="*/ 77055 h 606732"/>
                  <a:gd name="connsiteX132" fmla="*/ 480988 w 577648"/>
                  <a:gd name="connsiteY132" fmla="*/ 67723 h 606732"/>
                  <a:gd name="connsiteX133" fmla="*/ 529051 w 577648"/>
                  <a:gd name="connsiteY133" fmla="*/ 67723 h 606732"/>
                  <a:gd name="connsiteX134" fmla="*/ 529051 w 577648"/>
                  <a:gd name="connsiteY134" fmla="*/ 46748 h 606732"/>
                  <a:gd name="connsiteX135" fmla="*/ 500925 w 577648"/>
                  <a:gd name="connsiteY135" fmla="*/ 18664 h 606732"/>
                  <a:gd name="connsiteX136" fmla="*/ 76723 w 577648"/>
                  <a:gd name="connsiteY136" fmla="*/ 18664 h 606732"/>
                  <a:gd name="connsiteX137" fmla="*/ 48686 w 577648"/>
                  <a:gd name="connsiteY137" fmla="*/ 46748 h 606732"/>
                  <a:gd name="connsiteX138" fmla="*/ 48686 w 577648"/>
                  <a:gd name="connsiteY138" fmla="*/ 67723 h 606732"/>
                  <a:gd name="connsiteX139" fmla="*/ 431055 w 577648"/>
                  <a:gd name="connsiteY139" fmla="*/ 67723 h 606732"/>
                  <a:gd name="connsiteX140" fmla="*/ 440401 w 577648"/>
                  <a:gd name="connsiteY140" fmla="*/ 77055 h 606732"/>
                  <a:gd name="connsiteX141" fmla="*/ 431055 w 577648"/>
                  <a:gd name="connsiteY141" fmla="*/ 86386 h 606732"/>
                  <a:gd name="connsiteX142" fmla="*/ 48686 w 577648"/>
                  <a:gd name="connsiteY142" fmla="*/ 86386 h 606732"/>
                  <a:gd name="connsiteX143" fmla="*/ 48686 w 577648"/>
                  <a:gd name="connsiteY143" fmla="*/ 288399 h 606732"/>
                  <a:gd name="connsiteX144" fmla="*/ 39341 w 577648"/>
                  <a:gd name="connsiteY144" fmla="*/ 297731 h 606732"/>
                  <a:gd name="connsiteX145" fmla="*/ 29995 w 577648"/>
                  <a:gd name="connsiteY145" fmla="*/ 288399 h 606732"/>
                  <a:gd name="connsiteX146" fmla="*/ 29995 w 577648"/>
                  <a:gd name="connsiteY146" fmla="*/ 46748 h 606732"/>
                  <a:gd name="connsiteX147" fmla="*/ 76723 w 577648"/>
                  <a:gd name="connsiteY147" fmla="*/ 0 h 60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</a:cxnLst>
                <a:rect l="l" t="t" r="r" b="b"/>
                <a:pathLst>
                  <a:path w="577648" h="606732">
                    <a:moveTo>
                      <a:pt x="18780" y="414868"/>
                    </a:moveTo>
                    <a:lnTo>
                      <a:pt x="18780" y="436020"/>
                    </a:lnTo>
                    <a:lnTo>
                      <a:pt x="558957" y="436020"/>
                    </a:lnTo>
                    <a:lnTo>
                      <a:pt x="558957" y="414868"/>
                    </a:lnTo>
                    <a:close/>
                    <a:moveTo>
                      <a:pt x="226861" y="325201"/>
                    </a:moveTo>
                    <a:lnTo>
                      <a:pt x="226861" y="366267"/>
                    </a:lnTo>
                    <a:lnTo>
                      <a:pt x="243061" y="366267"/>
                    </a:lnTo>
                    <a:lnTo>
                      <a:pt x="243061" y="325201"/>
                    </a:lnTo>
                    <a:close/>
                    <a:moveTo>
                      <a:pt x="120405" y="300223"/>
                    </a:moveTo>
                    <a:lnTo>
                      <a:pt x="120405" y="366267"/>
                    </a:lnTo>
                    <a:lnTo>
                      <a:pt x="136605" y="366267"/>
                    </a:lnTo>
                    <a:lnTo>
                      <a:pt x="136605" y="300223"/>
                    </a:lnTo>
                    <a:close/>
                    <a:moveTo>
                      <a:pt x="333318" y="240400"/>
                    </a:moveTo>
                    <a:lnTo>
                      <a:pt x="333318" y="366267"/>
                    </a:lnTo>
                    <a:lnTo>
                      <a:pt x="349607" y="366267"/>
                    </a:lnTo>
                    <a:lnTo>
                      <a:pt x="349607" y="240400"/>
                    </a:lnTo>
                    <a:close/>
                    <a:moveTo>
                      <a:pt x="235880" y="237936"/>
                    </a:moveTo>
                    <a:cubicBezTo>
                      <a:pt x="225912" y="237936"/>
                      <a:pt x="217723" y="246024"/>
                      <a:pt x="217723" y="256067"/>
                    </a:cubicBezTo>
                    <a:cubicBezTo>
                      <a:pt x="217723" y="266022"/>
                      <a:pt x="225912" y="274110"/>
                      <a:pt x="235880" y="274110"/>
                    </a:cubicBezTo>
                    <a:cubicBezTo>
                      <a:pt x="245849" y="274110"/>
                      <a:pt x="253948" y="266022"/>
                      <a:pt x="253948" y="256067"/>
                    </a:cubicBezTo>
                    <a:cubicBezTo>
                      <a:pt x="253948" y="246024"/>
                      <a:pt x="245849" y="237936"/>
                      <a:pt x="235880" y="237936"/>
                    </a:cubicBezTo>
                    <a:close/>
                    <a:moveTo>
                      <a:pt x="439775" y="210534"/>
                    </a:moveTo>
                    <a:lnTo>
                      <a:pt x="439775" y="366267"/>
                    </a:lnTo>
                    <a:lnTo>
                      <a:pt x="456063" y="366267"/>
                    </a:lnTo>
                    <a:lnTo>
                      <a:pt x="456063" y="210534"/>
                    </a:lnTo>
                    <a:close/>
                    <a:moveTo>
                      <a:pt x="131034" y="195629"/>
                    </a:moveTo>
                    <a:cubicBezTo>
                      <a:pt x="121065" y="195629"/>
                      <a:pt x="112966" y="203717"/>
                      <a:pt x="112966" y="213672"/>
                    </a:cubicBezTo>
                    <a:cubicBezTo>
                      <a:pt x="112966" y="223626"/>
                      <a:pt x="121065" y="231714"/>
                      <a:pt x="131034" y="231714"/>
                    </a:cubicBezTo>
                    <a:cubicBezTo>
                      <a:pt x="141002" y="231714"/>
                      <a:pt x="149101" y="223626"/>
                      <a:pt x="149101" y="213672"/>
                    </a:cubicBezTo>
                    <a:cubicBezTo>
                      <a:pt x="149101" y="203717"/>
                      <a:pt x="141002" y="195629"/>
                      <a:pt x="131034" y="195629"/>
                    </a:cubicBezTo>
                    <a:close/>
                    <a:moveTo>
                      <a:pt x="430428" y="191867"/>
                    </a:moveTo>
                    <a:lnTo>
                      <a:pt x="465410" y="191867"/>
                    </a:lnTo>
                    <a:cubicBezTo>
                      <a:pt x="470572" y="191867"/>
                      <a:pt x="474756" y="196045"/>
                      <a:pt x="474756" y="201200"/>
                    </a:cubicBezTo>
                    <a:lnTo>
                      <a:pt x="474756" y="366267"/>
                    </a:lnTo>
                    <a:lnTo>
                      <a:pt x="501548" y="366267"/>
                    </a:lnTo>
                    <a:cubicBezTo>
                      <a:pt x="506711" y="366267"/>
                      <a:pt x="510894" y="370445"/>
                      <a:pt x="510894" y="375601"/>
                    </a:cubicBezTo>
                    <a:cubicBezTo>
                      <a:pt x="510894" y="380756"/>
                      <a:pt x="506711" y="384934"/>
                      <a:pt x="501548" y="384934"/>
                    </a:cubicBezTo>
                    <a:lnTo>
                      <a:pt x="74831" y="384934"/>
                    </a:lnTo>
                    <a:cubicBezTo>
                      <a:pt x="69669" y="384934"/>
                      <a:pt x="65485" y="380756"/>
                      <a:pt x="65485" y="375601"/>
                    </a:cubicBezTo>
                    <a:cubicBezTo>
                      <a:pt x="65485" y="370445"/>
                      <a:pt x="69669" y="366267"/>
                      <a:pt x="74831" y="366267"/>
                    </a:cubicBezTo>
                    <a:lnTo>
                      <a:pt x="101712" y="366267"/>
                    </a:lnTo>
                    <a:lnTo>
                      <a:pt x="101712" y="290889"/>
                    </a:lnTo>
                    <a:cubicBezTo>
                      <a:pt x="101712" y="285734"/>
                      <a:pt x="105896" y="281556"/>
                      <a:pt x="111058" y="281556"/>
                    </a:cubicBezTo>
                    <a:lnTo>
                      <a:pt x="145951" y="281556"/>
                    </a:lnTo>
                    <a:cubicBezTo>
                      <a:pt x="151113" y="281556"/>
                      <a:pt x="155297" y="285734"/>
                      <a:pt x="155297" y="290889"/>
                    </a:cubicBezTo>
                    <a:lnTo>
                      <a:pt x="155297" y="366267"/>
                    </a:lnTo>
                    <a:lnTo>
                      <a:pt x="208169" y="366267"/>
                    </a:lnTo>
                    <a:lnTo>
                      <a:pt x="208169" y="315778"/>
                    </a:lnTo>
                    <a:cubicBezTo>
                      <a:pt x="208169" y="310623"/>
                      <a:pt x="212352" y="306445"/>
                      <a:pt x="217515" y="306445"/>
                    </a:cubicBezTo>
                    <a:lnTo>
                      <a:pt x="252407" y="306445"/>
                    </a:lnTo>
                    <a:cubicBezTo>
                      <a:pt x="257659" y="306445"/>
                      <a:pt x="261842" y="310623"/>
                      <a:pt x="261842" y="315778"/>
                    </a:cubicBezTo>
                    <a:lnTo>
                      <a:pt x="261842" y="366267"/>
                    </a:lnTo>
                    <a:lnTo>
                      <a:pt x="314626" y="366267"/>
                    </a:lnTo>
                    <a:lnTo>
                      <a:pt x="314626" y="231067"/>
                    </a:lnTo>
                    <a:cubicBezTo>
                      <a:pt x="314626" y="225912"/>
                      <a:pt x="318809" y="221734"/>
                      <a:pt x="323972" y="221734"/>
                    </a:cubicBezTo>
                    <a:lnTo>
                      <a:pt x="358953" y="221734"/>
                    </a:lnTo>
                    <a:cubicBezTo>
                      <a:pt x="364116" y="221734"/>
                      <a:pt x="368299" y="225912"/>
                      <a:pt x="368299" y="231067"/>
                    </a:cubicBezTo>
                    <a:lnTo>
                      <a:pt x="368299" y="366267"/>
                    </a:lnTo>
                    <a:lnTo>
                      <a:pt x="421082" y="366267"/>
                    </a:lnTo>
                    <a:lnTo>
                      <a:pt x="421082" y="201200"/>
                    </a:lnTo>
                    <a:cubicBezTo>
                      <a:pt x="421082" y="196045"/>
                      <a:pt x="425266" y="191867"/>
                      <a:pt x="430428" y="191867"/>
                    </a:cubicBezTo>
                    <a:close/>
                    <a:moveTo>
                      <a:pt x="340638" y="143278"/>
                    </a:moveTo>
                    <a:cubicBezTo>
                      <a:pt x="330669" y="143278"/>
                      <a:pt x="322570" y="151366"/>
                      <a:pt x="322570" y="161321"/>
                    </a:cubicBezTo>
                    <a:cubicBezTo>
                      <a:pt x="322570" y="171276"/>
                      <a:pt x="330669" y="179364"/>
                      <a:pt x="340638" y="179364"/>
                    </a:cubicBezTo>
                    <a:cubicBezTo>
                      <a:pt x="350606" y="179364"/>
                      <a:pt x="358706" y="171276"/>
                      <a:pt x="358706" y="161321"/>
                    </a:cubicBezTo>
                    <a:cubicBezTo>
                      <a:pt x="358706" y="151366"/>
                      <a:pt x="350606" y="143278"/>
                      <a:pt x="340638" y="143278"/>
                    </a:cubicBezTo>
                    <a:close/>
                    <a:moveTo>
                      <a:pt x="445484" y="118392"/>
                    </a:moveTo>
                    <a:cubicBezTo>
                      <a:pt x="435427" y="118392"/>
                      <a:pt x="427328" y="126480"/>
                      <a:pt x="427328" y="136434"/>
                    </a:cubicBezTo>
                    <a:cubicBezTo>
                      <a:pt x="427328" y="146389"/>
                      <a:pt x="435427" y="154477"/>
                      <a:pt x="445484" y="154477"/>
                    </a:cubicBezTo>
                    <a:cubicBezTo>
                      <a:pt x="455453" y="154477"/>
                      <a:pt x="463552" y="146389"/>
                      <a:pt x="463552" y="136434"/>
                    </a:cubicBezTo>
                    <a:cubicBezTo>
                      <a:pt x="463552" y="126480"/>
                      <a:pt x="455453" y="118392"/>
                      <a:pt x="445484" y="118392"/>
                    </a:cubicBezTo>
                    <a:close/>
                    <a:moveTo>
                      <a:pt x="445484" y="99638"/>
                    </a:moveTo>
                    <a:cubicBezTo>
                      <a:pt x="465777" y="99638"/>
                      <a:pt x="482243" y="116170"/>
                      <a:pt x="482243" y="136434"/>
                    </a:cubicBezTo>
                    <a:cubicBezTo>
                      <a:pt x="482243" y="156699"/>
                      <a:pt x="465777" y="173142"/>
                      <a:pt x="445484" y="173142"/>
                    </a:cubicBezTo>
                    <a:cubicBezTo>
                      <a:pt x="428930" y="173142"/>
                      <a:pt x="414956" y="162299"/>
                      <a:pt x="410328" y="147367"/>
                    </a:cubicBezTo>
                    <a:lnTo>
                      <a:pt x="377040" y="155633"/>
                    </a:lnTo>
                    <a:cubicBezTo>
                      <a:pt x="377307" y="157499"/>
                      <a:pt x="377485" y="159454"/>
                      <a:pt x="377485" y="161321"/>
                    </a:cubicBezTo>
                    <a:cubicBezTo>
                      <a:pt x="377485" y="181586"/>
                      <a:pt x="360931" y="198117"/>
                      <a:pt x="340638" y="198117"/>
                    </a:cubicBezTo>
                    <a:cubicBezTo>
                      <a:pt x="331915" y="198117"/>
                      <a:pt x="323994" y="195096"/>
                      <a:pt x="317675" y="190029"/>
                    </a:cubicBezTo>
                    <a:lnTo>
                      <a:pt x="268545" y="239091"/>
                    </a:lnTo>
                    <a:cubicBezTo>
                      <a:pt x="271126" y="244157"/>
                      <a:pt x="272639" y="249935"/>
                      <a:pt x="272639" y="256067"/>
                    </a:cubicBezTo>
                    <a:cubicBezTo>
                      <a:pt x="272639" y="276332"/>
                      <a:pt x="256173" y="292775"/>
                      <a:pt x="235880" y="292775"/>
                    </a:cubicBezTo>
                    <a:cubicBezTo>
                      <a:pt x="215676" y="292775"/>
                      <a:pt x="199211" y="276421"/>
                      <a:pt x="199033" y="256334"/>
                    </a:cubicBezTo>
                    <a:lnTo>
                      <a:pt x="161740" y="233936"/>
                    </a:lnTo>
                    <a:cubicBezTo>
                      <a:pt x="155154" y="243891"/>
                      <a:pt x="143850" y="250379"/>
                      <a:pt x="131034" y="250379"/>
                    </a:cubicBezTo>
                    <a:cubicBezTo>
                      <a:pt x="110741" y="250379"/>
                      <a:pt x="94275" y="233936"/>
                      <a:pt x="94275" y="213672"/>
                    </a:cubicBezTo>
                    <a:cubicBezTo>
                      <a:pt x="94275" y="193407"/>
                      <a:pt x="110741" y="176875"/>
                      <a:pt x="131034" y="176875"/>
                    </a:cubicBezTo>
                    <a:cubicBezTo>
                      <a:pt x="151327" y="176875"/>
                      <a:pt x="167881" y="193407"/>
                      <a:pt x="167881" y="213672"/>
                    </a:cubicBezTo>
                    <a:cubicBezTo>
                      <a:pt x="167881" y="214383"/>
                      <a:pt x="167792" y="215094"/>
                      <a:pt x="167792" y="215805"/>
                    </a:cubicBezTo>
                    <a:lnTo>
                      <a:pt x="204017" y="237580"/>
                    </a:lnTo>
                    <a:cubicBezTo>
                      <a:pt x="210425" y="226648"/>
                      <a:pt x="222263" y="219271"/>
                      <a:pt x="235880" y="219271"/>
                    </a:cubicBezTo>
                    <a:cubicBezTo>
                      <a:pt x="243268" y="219271"/>
                      <a:pt x="250121" y="221493"/>
                      <a:pt x="255906" y="225226"/>
                    </a:cubicBezTo>
                    <a:lnTo>
                      <a:pt x="306460" y="174831"/>
                    </a:lnTo>
                    <a:cubicBezTo>
                      <a:pt x="304769" y="170653"/>
                      <a:pt x="303879" y="166121"/>
                      <a:pt x="303879" y="161321"/>
                    </a:cubicBezTo>
                    <a:cubicBezTo>
                      <a:pt x="303879" y="141056"/>
                      <a:pt x="320345" y="124613"/>
                      <a:pt x="340638" y="124613"/>
                    </a:cubicBezTo>
                    <a:cubicBezTo>
                      <a:pt x="352208" y="124613"/>
                      <a:pt x="362533" y="129946"/>
                      <a:pt x="369297" y="138301"/>
                    </a:cubicBezTo>
                    <a:lnTo>
                      <a:pt x="409527" y="128257"/>
                    </a:lnTo>
                    <a:cubicBezTo>
                      <a:pt x="413265" y="111903"/>
                      <a:pt x="427951" y="99638"/>
                      <a:pt x="445484" y="99638"/>
                    </a:cubicBezTo>
                    <a:close/>
                    <a:moveTo>
                      <a:pt x="76723" y="0"/>
                    </a:moveTo>
                    <a:lnTo>
                      <a:pt x="500925" y="0"/>
                    </a:lnTo>
                    <a:cubicBezTo>
                      <a:pt x="526737" y="0"/>
                      <a:pt x="547742" y="20974"/>
                      <a:pt x="547742" y="46748"/>
                    </a:cubicBezTo>
                    <a:lnTo>
                      <a:pt x="547742" y="396204"/>
                    </a:lnTo>
                    <a:lnTo>
                      <a:pt x="568302" y="396204"/>
                    </a:lnTo>
                    <a:cubicBezTo>
                      <a:pt x="573465" y="396204"/>
                      <a:pt x="577648" y="400381"/>
                      <a:pt x="577648" y="405536"/>
                    </a:cubicBezTo>
                    <a:lnTo>
                      <a:pt x="577648" y="445352"/>
                    </a:lnTo>
                    <a:cubicBezTo>
                      <a:pt x="577648" y="450507"/>
                      <a:pt x="573465" y="454684"/>
                      <a:pt x="568302" y="454684"/>
                    </a:cubicBezTo>
                    <a:lnTo>
                      <a:pt x="298170" y="454684"/>
                    </a:lnTo>
                    <a:lnTo>
                      <a:pt x="298170" y="518407"/>
                    </a:lnTo>
                    <a:lnTo>
                      <a:pt x="377474" y="590485"/>
                    </a:lnTo>
                    <a:cubicBezTo>
                      <a:pt x="386463" y="598573"/>
                      <a:pt x="373736" y="612348"/>
                      <a:pt x="364924" y="604261"/>
                    </a:cubicBezTo>
                    <a:lnTo>
                      <a:pt x="298170" y="543648"/>
                    </a:lnTo>
                    <a:lnTo>
                      <a:pt x="298170" y="592351"/>
                    </a:lnTo>
                    <a:cubicBezTo>
                      <a:pt x="298170" y="597506"/>
                      <a:pt x="293986" y="601683"/>
                      <a:pt x="288824" y="601683"/>
                    </a:cubicBezTo>
                    <a:cubicBezTo>
                      <a:pt x="283662" y="601683"/>
                      <a:pt x="279478" y="597506"/>
                      <a:pt x="279478" y="592351"/>
                    </a:cubicBezTo>
                    <a:lnTo>
                      <a:pt x="279478" y="541781"/>
                    </a:lnTo>
                    <a:lnTo>
                      <a:pt x="212902" y="604172"/>
                    </a:lnTo>
                    <a:cubicBezTo>
                      <a:pt x="204090" y="612437"/>
                      <a:pt x="191363" y="598750"/>
                      <a:pt x="200085" y="590574"/>
                    </a:cubicBezTo>
                    <a:lnTo>
                      <a:pt x="279478" y="516185"/>
                    </a:lnTo>
                    <a:lnTo>
                      <a:pt x="279478" y="454684"/>
                    </a:lnTo>
                    <a:lnTo>
                      <a:pt x="9346" y="454684"/>
                    </a:lnTo>
                    <a:cubicBezTo>
                      <a:pt x="4183" y="454684"/>
                      <a:pt x="0" y="450507"/>
                      <a:pt x="0" y="445352"/>
                    </a:cubicBezTo>
                    <a:lnTo>
                      <a:pt x="0" y="405536"/>
                    </a:lnTo>
                    <a:cubicBezTo>
                      <a:pt x="0" y="400381"/>
                      <a:pt x="4183" y="396204"/>
                      <a:pt x="9346" y="396204"/>
                    </a:cubicBezTo>
                    <a:lnTo>
                      <a:pt x="29995" y="396204"/>
                    </a:lnTo>
                    <a:lnTo>
                      <a:pt x="29995" y="332037"/>
                    </a:lnTo>
                    <a:cubicBezTo>
                      <a:pt x="29995" y="326882"/>
                      <a:pt x="34178" y="322616"/>
                      <a:pt x="39341" y="322616"/>
                    </a:cubicBezTo>
                    <a:cubicBezTo>
                      <a:pt x="44503" y="322616"/>
                      <a:pt x="48686" y="326882"/>
                      <a:pt x="48686" y="332037"/>
                    </a:cubicBezTo>
                    <a:lnTo>
                      <a:pt x="48686" y="396204"/>
                    </a:lnTo>
                    <a:lnTo>
                      <a:pt x="529051" y="396204"/>
                    </a:lnTo>
                    <a:lnTo>
                      <a:pt x="529051" y="86386"/>
                    </a:lnTo>
                    <a:lnTo>
                      <a:pt x="480988" y="86386"/>
                    </a:lnTo>
                    <a:cubicBezTo>
                      <a:pt x="475825" y="86386"/>
                      <a:pt x="471642" y="82209"/>
                      <a:pt x="471642" y="77055"/>
                    </a:cubicBezTo>
                    <a:cubicBezTo>
                      <a:pt x="471642" y="71900"/>
                      <a:pt x="475825" y="67723"/>
                      <a:pt x="480988" y="67723"/>
                    </a:cubicBezTo>
                    <a:lnTo>
                      <a:pt x="529051" y="67723"/>
                    </a:lnTo>
                    <a:lnTo>
                      <a:pt x="529051" y="46748"/>
                    </a:lnTo>
                    <a:cubicBezTo>
                      <a:pt x="529051" y="31284"/>
                      <a:pt x="516412" y="18664"/>
                      <a:pt x="500925" y="18664"/>
                    </a:cubicBezTo>
                    <a:lnTo>
                      <a:pt x="76723" y="18664"/>
                    </a:lnTo>
                    <a:cubicBezTo>
                      <a:pt x="61236" y="18664"/>
                      <a:pt x="48686" y="31284"/>
                      <a:pt x="48686" y="46748"/>
                    </a:cubicBezTo>
                    <a:lnTo>
                      <a:pt x="48686" y="67723"/>
                    </a:lnTo>
                    <a:lnTo>
                      <a:pt x="431055" y="67723"/>
                    </a:lnTo>
                    <a:cubicBezTo>
                      <a:pt x="436218" y="67723"/>
                      <a:pt x="440401" y="71900"/>
                      <a:pt x="440401" y="77055"/>
                    </a:cubicBezTo>
                    <a:cubicBezTo>
                      <a:pt x="440401" y="82209"/>
                      <a:pt x="436218" y="86386"/>
                      <a:pt x="431055" y="86386"/>
                    </a:cubicBezTo>
                    <a:lnTo>
                      <a:pt x="48686" y="86386"/>
                    </a:lnTo>
                    <a:lnTo>
                      <a:pt x="48686" y="288399"/>
                    </a:lnTo>
                    <a:cubicBezTo>
                      <a:pt x="48686" y="293554"/>
                      <a:pt x="44503" y="297731"/>
                      <a:pt x="39341" y="297731"/>
                    </a:cubicBezTo>
                    <a:cubicBezTo>
                      <a:pt x="34178" y="297731"/>
                      <a:pt x="29995" y="293554"/>
                      <a:pt x="29995" y="288399"/>
                    </a:cubicBezTo>
                    <a:lnTo>
                      <a:pt x="29995" y="46748"/>
                    </a:lnTo>
                    <a:cubicBezTo>
                      <a:pt x="29995" y="20974"/>
                      <a:pt x="51000" y="0"/>
                      <a:pt x="76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4" name="îṧ1îḓe"/>
            <p:cNvGrpSpPr/>
            <p:nvPr/>
          </p:nvGrpSpPr>
          <p:grpSpPr>
            <a:xfrm>
              <a:off x="614410" y="1174699"/>
              <a:ext cx="2195910" cy="908538"/>
              <a:chOff x="1089101" y="5214479"/>
              <a:chExt cx="2195910" cy="908538"/>
            </a:xfrm>
          </p:grpSpPr>
          <p:sp>
            <p:nvSpPr>
              <p:cNvPr id="70" name="íşļïḑé"/>
              <p:cNvSpPr/>
              <p:nvPr/>
            </p:nvSpPr>
            <p:spPr bwMode="auto">
              <a:xfrm>
                <a:off x="1089101" y="5565618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71" name="ïšļiďê"/>
              <p:cNvSpPr txBox="1"/>
              <p:nvPr/>
            </p:nvSpPr>
            <p:spPr bwMode="auto">
              <a:xfrm>
                <a:off x="1089101" y="5214479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5" name="îṩḷíḍè"/>
            <p:cNvGrpSpPr/>
            <p:nvPr/>
          </p:nvGrpSpPr>
          <p:grpSpPr>
            <a:xfrm>
              <a:off x="614410" y="4676851"/>
              <a:ext cx="2195910" cy="908538"/>
              <a:chOff x="1089101" y="5214479"/>
              <a:chExt cx="2195910" cy="908538"/>
            </a:xfrm>
          </p:grpSpPr>
          <p:sp>
            <p:nvSpPr>
              <p:cNvPr id="68" name="îslídê"/>
              <p:cNvSpPr/>
              <p:nvPr/>
            </p:nvSpPr>
            <p:spPr bwMode="auto">
              <a:xfrm>
                <a:off x="1089101" y="5565618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69" name="í$ļiḋe"/>
              <p:cNvSpPr txBox="1"/>
              <p:nvPr/>
            </p:nvSpPr>
            <p:spPr bwMode="auto">
              <a:xfrm>
                <a:off x="1089101" y="5214479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6" name="iśḻíde"/>
            <p:cNvGrpSpPr/>
            <p:nvPr/>
          </p:nvGrpSpPr>
          <p:grpSpPr>
            <a:xfrm>
              <a:off x="2995674" y="2912935"/>
              <a:ext cx="889769" cy="889769"/>
              <a:chOff x="858142" y="1983923"/>
              <a:chExt cx="504056" cy="504056"/>
            </a:xfrm>
          </p:grpSpPr>
          <p:sp>
            <p:nvSpPr>
              <p:cNvPr id="66" name="îšľïḓê"/>
              <p:cNvSpPr/>
              <p:nvPr/>
            </p:nvSpPr>
            <p:spPr>
              <a:xfrm>
                <a:off x="858142" y="1983923"/>
                <a:ext cx="504056" cy="504056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Slîďé"/>
              <p:cNvSpPr/>
              <p:nvPr/>
            </p:nvSpPr>
            <p:spPr bwMode="auto">
              <a:xfrm>
                <a:off x="985665" y="2119412"/>
                <a:ext cx="249009" cy="233076"/>
              </a:xfrm>
              <a:custGeom>
                <a:avLst/>
                <a:gdLst>
                  <a:gd name="connsiteX0" fmla="*/ 264897 w 606580"/>
                  <a:gd name="connsiteY0" fmla="*/ 416395 h 567769"/>
                  <a:gd name="connsiteX1" fmla="*/ 244285 w 606580"/>
                  <a:gd name="connsiteY1" fmla="*/ 460241 h 567769"/>
                  <a:gd name="connsiteX2" fmla="*/ 362296 w 606580"/>
                  <a:gd name="connsiteY2" fmla="*/ 460241 h 567769"/>
                  <a:gd name="connsiteX3" fmla="*/ 341683 w 606580"/>
                  <a:gd name="connsiteY3" fmla="*/ 416395 h 567769"/>
                  <a:gd name="connsiteX4" fmla="*/ 396930 w 606580"/>
                  <a:gd name="connsiteY4" fmla="*/ 286707 h 567769"/>
                  <a:gd name="connsiteX5" fmla="*/ 433624 w 606580"/>
                  <a:gd name="connsiteY5" fmla="*/ 286707 h 567769"/>
                  <a:gd name="connsiteX6" fmla="*/ 433624 w 606580"/>
                  <a:gd name="connsiteY6" fmla="*/ 340478 h 567769"/>
                  <a:gd name="connsiteX7" fmla="*/ 396930 w 606580"/>
                  <a:gd name="connsiteY7" fmla="*/ 340478 h 567769"/>
                  <a:gd name="connsiteX8" fmla="*/ 340901 w 606580"/>
                  <a:gd name="connsiteY8" fmla="*/ 242886 h 567769"/>
                  <a:gd name="connsiteX9" fmla="*/ 377595 w 606580"/>
                  <a:gd name="connsiteY9" fmla="*/ 242886 h 567769"/>
                  <a:gd name="connsiteX10" fmla="*/ 377595 w 606580"/>
                  <a:gd name="connsiteY10" fmla="*/ 340478 h 567769"/>
                  <a:gd name="connsiteX11" fmla="*/ 340901 w 606580"/>
                  <a:gd name="connsiteY11" fmla="*/ 340478 h 567769"/>
                  <a:gd name="connsiteX12" fmla="*/ 284943 w 606580"/>
                  <a:gd name="connsiteY12" fmla="*/ 193984 h 567769"/>
                  <a:gd name="connsiteX13" fmla="*/ 321637 w 606580"/>
                  <a:gd name="connsiteY13" fmla="*/ 193984 h 567769"/>
                  <a:gd name="connsiteX14" fmla="*/ 321637 w 606580"/>
                  <a:gd name="connsiteY14" fmla="*/ 340478 h 567769"/>
                  <a:gd name="connsiteX15" fmla="*/ 284943 w 606580"/>
                  <a:gd name="connsiteY15" fmla="*/ 340478 h 567769"/>
                  <a:gd name="connsiteX16" fmla="*/ 228985 w 606580"/>
                  <a:gd name="connsiteY16" fmla="*/ 137109 h 567769"/>
                  <a:gd name="connsiteX17" fmla="*/ 265608 w 606580"/>
                  <a:gd name="connsiteY17" fmla="*/ 137109 h 567769"/>
                  <a:gd name="connsiteX18" fmla="*/ 265608 w 606580"/>
                  <a:gd name="connsiteY18" fmla="*/ 340478 h 567769"/>
                  <a:gd name="connsiteX19" fmla="*/ 228985 w 606580"/>
                  <a:gd name="connsiteY19" fmla="*/ 340478 h 567769"/>
                  <a:gd name="connsiteX20" fmla="*/ 172956 w 606580"/>
                  <a:gd name="connsiteY20" fmla="*/ 80162 h 567769"/>
                  <a:gd name="connsiteX21" fmla="*/ 209650 w 606580"/>
                  <a:gd name="connsiteY21" fmla="*/ 80162 h 567769"/>
                  <a:gd name="connsiteX22" fmla="*/ 209650 w 606580"/>
                  <a:gd name="connsiteY22" fmla="*/ 340478 h 567769"/>
                  <a:gd name="connsiteX23" fmla="*/ 172956 w 606580"/>
                  <a:gd name="connsiteY23" fmla="*/ 340478 h 567769"/>
                  <a:gd name="connsiteX24" fmla="*/ 75765 w 606580"/>
                  <a:gd name="connsiteY24" fmla="*/ 18910 h 567769"/>
                  <a:gd name="connsiteX25" fmla="*/ 75765 w 606580"/>
                  <a:gd name="connsiteY25" fmla="*/ 397485 h 567769"/>
                  <a:gd name="connsiteX26" fmla="*/ 530816 w 606580"/>
                  <a:gd name="connsiteY26" fmla="*/ 397485 h 567769"/>
                  <a:gd name="connsiteX27" fmla="*/ 530816 w 606580"/>
                  <a:gd name="connsiteY27" fmla="*/ 18910 h 567769"/>
                  <a:gd name="connsiteX28" fmla="*/ 0 w 606580"/>
                  <a:gd name="connsiteY28" fmla="*/ 0 h 567769"/>
                  <a:gd name="connsiteX29" fmla="*/ 606580 w 606580"/>
                  <a:gd name="connsiteY29" fmla="*/ 0 h 567769"/>
                  <a:gd name="connsiteX30" fmla="*/ 606580 w 606580"/>
                  <a:gd name="connsiteY30" fmla="*/ 18910 h 567769"/>
                  <a:gd name="connsiteX31" fmla="*/ 549757 w 606580"/>
                  <a:gd name="connsiteY31" fmla="*/ 18910 h 567769"/>
                  <a:gd name="connsiteX32" fmla="*/ 549757 w 606580"/>
                  <a:gd name="connsiteY32" fmla="*/ 397485 h 567769"/>
                  <a:gd name="connsiteX33" fmla="*/ 606580 w 606580"/>
                  <a:gd name="connsiteY33" fmla="*/ 397485 h 567769"/>
                  <a:gd name="connsiteX34" fmla="*/ 606580 w 606580"/>
                  <a:gd name="connsiteY34" fmla="*/ 416395 h 567769"/>
                  <a:gd name="connsiteX35" fmla="*/ 362667 w 606580"/>
                  <a:gd name="connsiteY35" fmla="*/ 416395 h 567769"/>
                  <a:gd name="connsiteX36" fmla="*/ 429982 w 606580"/>
                  <a:gd name="connsiteY36" fmla="*/ 559797 h 567769"/>
                  <a:gd name="connsiteX37" fmla="*/ 412805 w 606580"/>
                  <a:gd name="connsiteY37" fmla="*/ 567769 h 567769"/>
                  <a:gd name="connsiteX38" fmla="*/ 371209 w 606580"/>
                  <a:gd name="connsiteY38" fmla="*/ 479244 h 567769"/>
                  <a:gd name="connsiteX39" fmla="*/ 235464 w 606580"/>
                  <a:gd name="connsiteY39" fmla="*/ 479244 h 567769"/>
                  <a:gd name="connsiteX40" fmla="*/ 193868 w 606580"/>
                  <a:gd name="connsiteY40" fmla="*/ 567769 h 567769"/>
                  <a:gd name="connsiteX41" fmla="*/ 176691 w 606580"/>
                  <a:gd name="connsiteY41" fmla="*/ 559797 h 567769"/>
                  <a:gd name="connsiteX42" fmla="*/ 243914 w 606580"/>
                  <a:gd name="connsiteY42" fmla="*/ 416395 h 567769"/>
                  <a:gd name="connsiteX43" fmla="*/ 0 w 606580"/>
                  <a:gd name="connsiteY43" fmla="*/ 416395 h 567769"/>
                  <a:gd name="connsiteX44" fmla="*/ 0 w 606580"/>
                  <a:gd name="connsiteY44" fmla="*/ 397485 h 567769"/>
                  <a:gd name="connsiteX45" fmla="*/ 56824 w 606580"/>
                  <a:gd name="connsiteY45" fmla="*/ 397485 h 567769"/>
                  <a:gd name="connsiteX46" fmla="*/ 56824 w 606580"/>
                  <a:gd name="connsiteY46" fmla="*/ 18910 h 567769"/>
                  <a:gd name="connsiteX47" fmla="*/ 0 w 606580"/>
                  <a:gd name="connsiteY47" fmla="*/ 18910 h 56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6580" h="567769">
                    <a:moveTo>
                      <a:pt x="264897" y="416395"/>
                    </a:moveTo>
                    <a:lnTo>
                      <a:pt x="244285" y="460241"/>
                    </a:lnTo>
                    <a:lnTo>
                      <a:pt x="362296" y="460241"/>
                    </a:lnTo>
                    <a:lnTo>
                      <a:pt x="341683" y="416395"/>
                    </a:lnTo>
                    <a:close/>
                    <a:moveTo>
                      <a:pt x="396930" y="286707"/>
                    </a:moveTo>
                    <a:lnTo>
                      <a:pt x="433624" y="286707"/>
                    </a:lnTo>
                    <a:lnTo>
                      <a:pt x="433624" y="340478"/>
                    </a:lnTo>
                    <a:lnTo>
                      <a:pt x="396930" y="340478"/>
                    </a:lnTo>
                    <a:close/>
                    <a:moveTo>
                      <a:pt x="340901" y="242886"/>
                    </a:moveTo>
                    <a:lnTo>
                      <a:pt x="377595" y="242886"/>
                    </a:lnTo>
                    <a:lnTo>
                      <a:pt x="377595" y="340478"/>
                    </a:lnTo>
                    <a:lnTo>
                      <a:pt x="340901" y="340478"/>
                    </a:lnTo>
                    <a:close/>
                    <a:moveTo>
                      <a:pt x="284943" y="193984"/>
                    </a:moveTo>
                    <a:lnTo>
                      <a:pt x="321637" y="193984"/>
                    </a:lnTo>
                    <a:lnTo>
                      <a:pt x="321637" y="340478"/>
                    </a:lnTo>
                    <a:lnTo>
                      <a:pt x="284943" y="340478"/>
                    </a:lnTo>
                    <a:close/>
                    <a:moveTo>
                      <a:pt x="228985" y="137109"/>
                    </a:moveTo>
                    <a:lnTo>
                      <a:pt x="265608" y="137109"/>
                    </a:lnTo>
                    <a:lnTo>
                      <a:pt x="265608" y="340478"/>
                    </a:lnTo>
                    <a:lnTo>
                      <a:pt x="228985" y="340478"/>
                    </a:lnTo>
                    <a:close/>
                    <a:moveTo>
                      <a:pt x="172956" y="80162"/>
                    </a:moveTo>
                    <a:lnTo>
                      <a:pt x="209650" y="80162"/>
                    </a:lnTo>
                    <a:lnTo>
                      <a:pt x="209650" y="340478"/>
                    </a:lnTo>
                    <a:lnTo>
                      <a:pt x="172956" y="340478"/>
                    </a:lnTo>
                    <a:close/>
                    <a:moveTo>
                      <a:pt x="75765" y="18910"/>
                    </a:moveTo>
                    <a:lnTo>
                      <a:pt x="75765" y="397485"/>
                    </a:lnTo>
                    <a:lnTo>
                      <a:pt x="530816" y="397485"/>
                    </a:lnTo>
                    <a:lnTo>
                      <a:pt x="530816" y="18910"/>
                    </a:lnTo>
                    <a:close/>
                    <a:moveTo>
                      <a:pt x="0" y="0"/>
                    </a:moveTo>
                    <a:lnTo>
                      <a:pt x="606580" y="0"/>
                    </a:lnTo>
                    <a:lnTo>
                      <a:pt x="606580" y="18910"/>
                    </a:lnTo>
                    <a:lnTo>
                      <a:pt x="549757" y="18910"/>
                    </a:lnTo>
                    <a:lnTo>
                      <a:pt x="549757" y="397485"/>
                    </a:lnTo>
                    <a:lnTo>
                      <a:pt x="606580" y="397485"/>
                    </a:lnTo>
                    <a:lnTo>
                      <a:pt x="606580" y="416395"/>
                    </a:lnTo>
                    <a:lnTo>
                      <a:pt x="362667" y="416395"/>
                    </a:lnTo>
                    <a:lnTo>
                      <a:pt x="429982" y="559797"/>
                    </a:lnTo>
                    <a:lnTo>
                      <a:pt x="412805" y="567769"/>
                    </a:lnTo>
                    <a:lnTo>
                      <a:pt x="371209" y="479244"/>
                    </a:lnTo>
                    <a:lnTo>
                      <a:pt x="235464" y="479244"/>
                    </a:lnTo>
                    <a:lnTo>
                      <a:pt x="193868" y="567769"/>
                    </a:lnTo>
                    <a:lnTo>
                      <a:pt x="176691" y="559797"/>
                    </a:lnTo>
                    <a:lnTo>
                      <a:pt x="243914" y="416395"/>
                    </a:lnTo>
                    <a:lnTo>
                      <a:pt x="0" y="416395"/>
                    </a:lnTo>
                    <a:lnTo>
                      <a:pt x="0" y="397485"/>
                    </a:lnTo>
                    <a:lnTo>
                      <a:pt x="56824" y="397485"/>
                    </a:lnTo>
                    <a:lnTo>
                      <a:pt x="56824" y="18910"/>
                    </a:lnTo>
                    <a:lnTo>
                      <a:pt x="0" y="189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7" name="íSḷidè"/>
            <p:cNvGrpSpPr/>
            <p:nvPr/>
          </p:nvGrpSpPr>
          <p:grpSpPr>
            <a:xfrm>
              <a:off x="4003786" y="2903550"/>
              <a:ext cx="2195910" cy="908538"/>
              <a:chOff x="1089101" y="5214479"/>
              <a:chExt cx="2195910" cy="908538"/>
            </a:xfrm>
          </p:grpSpPr>
          <p:sp>
            <p:nvSpPr>
              <p:cNvPr id="64" name="ïṩļîdê"/>
              <p:cNvSpPr/>
              <p:nvPr/>
            </p:nvSpPr>
            <p:spPr bwMode="auto">
              <a:xfrm>
                <a:off x="1089101" y="5565618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zh-CN" altLang="en-US" sz="1000" dirty="0"/>
                </a:br>
                <a:r>
                  <a:rPr lang="zh-CN" altLang="en-US" sz="1000" dirty="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65" name="íṩḷîḋê"/>
              <p:cNvSpPr txBox="1"/>
              <p:nvPr/>
            </p:nvSpPr>
            <p:spPr bwMode="auto">
              <a:xfrm>
                <a:off x="1089101" y="5214479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38" name="肘形连接符 21"/>
            <p:cNvCxnSpPr>
              <a:endCxn id="74" idx="4"/>
            </p:cNvCxnSpPr>
            <p:nvPr/>
          </p:nvCxnSpPr>
          <p:spPr>
            <a:xfrm rot="10800000">
              <a:off x="1712368" y="3076556"/>
              <a:ext cx="1283307" cy="281264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23"/>
            <p:cNvCxnSpPr/>
            <p:nvPr/>
          </p:nvCxnSpPr>
          <p:spPr>
            <a:xfrm rot="10800000" flipV="1">
              <a:off x="1712368" y="3357820"/>
              <a:ext cx="1283307" cy="281262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ṥḷïdê"/>
            <p:cNvSpPr txBox="1"/>
            <p:nvPr/>
          </p:nvSpPr>
          <p:spPr>
            <a:xfrm>
              <a:off x="2068959" y="2911947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zh-CN" altLang="en-US" sz="1400" b="1"/>
                <a:t>关键词</a:t>
              </a:r>
              <a:endParaRPr lang="zh-CN" altLang="en-US" sz="1400" b="1" dirty="0"/>
            </a:p>
          </p:txBody>
        </p:sp>
        <p:grpSp>
          <p:nvGrpSpPr>
            <p:cNvPr id="41" name="îṣḻiďê"/>
            <p:cNvGrpSpPr/>
            <p:nvPr/>
          </p:nvGrpSpPr>
          <p:grpSpPr>
            <a:xfrm>
              <a:off x="10061440" y="2703336"/>
              <a:ext cx="889769" cy="889769"/>
              <a:chOff x="858142" y="1983923"/>
              <a:chExt cx="504056" cy="504056"/>
            </a:xfrm>
          </p:grpSpPr>
          <p:sp>
            <p:nvSpPr>
              <p:cNvPr id="62" name="í$ḷíḍé"/>
              <p:cNvSpPr/>
              <p:nvPr/>
            </p:nvSpPr>
            <p:spPr>
              <a:xfrm>
                <a:off x="858142" y="1983923"/>
                <a:ext cx="504056" cy="504056"/>
              </a:xfrm>
              <a:prstGeom prst="ellipse">
                <a:avLst/>
              </a:prstGeom>
              <a:solidFill>
                <a:schemeClr val="bg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S1ïḑê"/>
              <p:cNvSpPr/>
              <p:nvPr/>
            </p:nvSpPr>
            <p:spPr bwMode="auto">
              <a:xfrm>
                <a:off x="985665" y="2150991"/>
                <a:ext cx="249009" cy="169919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73017 h 414642"/>
                  <a:gd name="connsiteX15" fmla="*/ 192432 w 607639"/>
                  <a:gd name="connsiteY15" fmla="*/ 273017 h 414642"/>
                  <a:gd name="connsiteX16" fmla="*/ 202593 w 607639"/>
                  <a:gd name="connsiteY16" fmla="*/ 283153 h 414642"/>
                  <a:gd name="connsiteX17" fmla="*/ 192432 w 607639"/>
                  <a:gd name="connsiteY17" fmla="*/ 293199 h 414642"/>
                  <a:gd name="connsiteX18" fmla="*/ 182270 w 607639"/>
                  <a:gd name="connsiteY18" fmla="*/ 293199 h 414642"/>
                  <a:gd name="connsiteX19" fmla="*/ 172109 w 607639"/>
                  <a:gd name="connsiteY19" fmla="*/ 283153 h 414642"/>
                  <a:gd name="connsiteX20" fmla="*/ 182270 w 607639"/>
                  <a:gd name="connsiteY20" fmla="*/ 273017 h 414642"/>
                  <a:gd name="connsiteX21" fmla="*/ 91153 w 607639"/>
                  <a:gd name="connsiteY21" fmla="*/ 273017 h 414642"/>
                  <a:gd name="connsiteX22" fmla="*/ 141783 w 607639"/>
                  <a:gd name="connsiteY22" fmla="*/ 273017 h 414642"/>
                  <a:gd name="connsiteX23" fmla="*/ 151927 w 607639"/>
                  <a:gd name="connsiteY23" fmla="*/ 283153 h 414642"/>
                  <a:gd name="connsiteX24" fmla="*/ 141783 w 607639"/>
                  <a:gd name="connsiteY24" fmla="*/ 293199 h 414642"/>
                  <a:gd name="connsiteX25" fmla="*/ 91153 w 607639"/>
                  <a:gd name="connsiteY25" fmla="*/ 293199 h 414642"/>
                  <a:gd name="connsiteX26" fmla="*/ 81009 w 607639"/>
                  <a:gd name="connsiteY26" fmla="*/ 283153 h 414642"/>
                  <a:gd name="connsiteX27" fmla="*/ 91153 w 607639"/>
                  <a:gd name="connsiteY27" fmla="*/ 273017 h 414642"/>
                  <a:gd name="connsiteX28" fmla="*/ 313935 w 607639"/>
                  <a:gd name="connsiteY28" fmla="*/ 242748 h 414642"/>
                  <a:gd name="connsiteX29" fmla="*/ 293732 w 607639"/>
                  <a:gd name="connsiteY29" fmla="*/ 262923 h 414642"/>
                  <a:gd name="connsiteX30" fmla="*/ 313935 w 607639"/>
                  <a:gd name="connsiteY30" fmla="*/ 283186 h 414642"/>
                  <a:gd name="connsiteX31" fmla="*/ 334226 w 607639"/>
                  <a:gd name="connsiteY31" fmla="*/ 262923 h 414642"/>
                  <a:gd name="connsiteX32" fmla="*/ 313935 w 607639"/>
                  <a:gd name="connsiteY32" fmla="*/ 242748 h 414642"/>
                  <a:gd name="connsiteX33" fmla="*/ 458728 w 607639"/>
                  <a:gd name="connsiteY33" fmla="*/ 235613 h 414642"/>
                  <a:gd name="connsiteX34" fmla="*/ 472877 w 607639"/>
                  <a:gd name="connsiteY34" fmla="*/ 235613 h 414642"/>
                  <a:gd name="connsiteX35" fmla="*/ 486046 w 607639"/>
                  <a:gd name="connsiteY35" fmla="*/ 248765 h 414642"/>
                  <a:gd name="connsiteX36" fmla="*/ 499215 w 607639"/>
                  <a:gd name="connsiteY36" fmla="*/ 235613 h 414642"/>
                  <a:gd name="connsiteX37" fmla="*/ 513453 w 607639"/>
                  <a:gd name="connsiteY37" fmla="*/ 235613 h 414642"/>
                  <a:gd name="connsiteX38" fmla="*/ 513453 w 607639"/>
                  <a:gd name="connsiteY38" fmla="*/ 249743 h 414642"/>
                  <a:gd name="connsiteX39" fmla="*/ 500283 w 607639"/>
                  <a:gd name="connsiteY39" fmla="*/ 262895 h 414642"/>
                  <a:gd name="connsiteX40" fmla="*/ 513453 w 607639"/>
                  <a:gd name="connsiteY40" fmla="*/ 276048 h 414642"/>
                  <a:gd name="connsiteX41" fmla="*/ 513453 w 607639"/>
                  <a:gd name="connsiteY41" fmla="*/ 290178 h 414642"/>
                  <a:gd name="connsiteX42" fmla="*/ 506334 w 607639"/>
                  <a:gd name="connsiteY42" fmla="*/ 293199 h 414642"/>
                  <a:gd name="connsiteX43" fmla="*/ 499215 w 607639"/>
                  <a:gd name="connsiteY43" fmla="*/ 290178 h 414642"/>
                  <a:gd name="connsiteX44" fmla="*/ 486046 w 607639"/>
                  <a:gd name="connsiteY44" fmla="*/ 277025 h 414642"/>
                  <a:gd name="connsiteX45" fmla="*/ 472877 w 607639"/>
                  <a:gd name="connsiteY45" fmla="*/ 290178 h 414642"/>
                  <a:gd name="connsiteX46" fmla="*/ 465847 w 607639"/>
                  <a:gd name="connsiteY46" fmla="*/ 293199 h 414642"/>
                  <a:gd name="connsiteX47" fmla="*/ 458728 w 607639"/>
                  <a:gd name="connsiteY47" fmla="*/ 290178 h 414642"/>
                  <a:gd name="connsiteX48" fmla="*/ 458728 w 607639"/>
                  <a:gd name="connsiteY48" fmla="*/ 276048 h 414642"/>
                  <a:gd name="connsiteX49" fmla="*/ 471898 w 607639"/>
                  <a:gd name="connsiteY49" fmla="*/ 262895 h 414642"/>
                  <a:gd name="connsiteX50" fmla="*/ 458728 w 607639"/>
                  <a:gd name="connsiteY50" fmla="*/ 249743 h 414642"/>
                  <a:gd name="connsiteX51" fmla="*/ 458728 w 607639"/>
                  <a:gd name="connsiteY51" fmla="*/ 235613 h 414642"/>
                  <a:gd name="connsiteX52" fmla="*/ 161988 w 607639"/>
                  <a:gd name="connsiteY52" fmla="*/ 232583 h 414642"/>
                  <a:gd name="connsiteX53" fmla="*/ 232948 w 607639"/>
                  <a:gd name="connsiteY53" fmla="*/ 232583 h 414642"/>
                  <a:gd name="connsiteX54" fmla="*/ 243098 w 607639"/>
                  <a:gd name="connsiteY54" fmla="*/ 242719 h 414642"/>
                  <a:gd name="connsiteX55" fmla="*/ 232948 w 607639"/>
                  <a:gd name="connsiteY55" fmla="*/ 252765 h 414642"/>
                  <a:gd name="connsiteX56" fmla="*/ 161988 w 607639"/>
                  <a:gd name="connsiteY56" fmla="*/ 252765 h 414642"/>
                  <a:gd name="connsiteX57" fmla="*/ 151927 w 607639"/>
                  <a:gd name="connsiteY57" fmla="*/ 242719 h 414642"/>
                  <a:gd name="connsiteX58" fmla="*/ 161988 w 607639"/>
                  <a:gd name="connsiteY58" fmla="*/ 232583 h 414642"/>
                  <a:gd name="connsiteX59" fmla="*/ 91146 w 607639"/>
                  <a:gd name="connsiteY59" fmla="*/ 232583 h 414642"/>
                  <a:gd name="connsiteX60" fmla="*/ 121467 w 607639"/>
                  <a:gd name="connsiteY60" fmla="*/ 232583 h 414642"/>
                  <a:gd name="connsiteX61" fmla="*/ 131604 w 607639"/>
                  <a:gd name="connsiteY61" fmla="*/ 242719 h 414642"/>
                  <a:gd name="connsiteX62" fmla="*/ 121467 w 607639"/>
                  <a:gd name="connsiteY62" fmla="*/ 252765 h 414642"/>
                  <a:gd name="connsiteX63" fmla="*/ 91146 w 607639"/>
                  <a:gd name="connsiteY63" fmla="*/ 252765 h 414642"/>
                  <a:gd name="connsiteX64" fmla="*/ 81009 w 607639"/>
                  <a:gd name="connsiteY64" fmla="*/ 242719 h 414642"/>
                  <a:gd name="connsiteX65" fmla="*/ 91146 w 607639"/>
                  <a:gd name="connsiteY65" fmla="*/ 232583 h 414642"/>
                  <a:gd name="connsiteX66" fmla="*/ 182270 w 607639"/>
                  <a:gd name="connsiteY66" fmla="*/ 192149 h 414642"/>
                  <a:gd name="connsiteX67" fmla="*/ 192432 w 607639"/>
                  <a:gd name="connsiteY67" fmla="*/ 192149 h 414642"/>
                  <a:gd name="connsiteX68" fmla="*/ 202593 w 607639"/>
                  <a:gd name="connsiteY68" fmla="*/ 202196 h 414642"/>
                  <a:gd name="connsiteX69" fmla="*/ 192432 w 607639"/>
                  <a:gd name="connsiteY69" fmla="*/ 212331 h 414642"/>
                  <a:gd name="connsiteX70" fmla="*/ 182270 w 607639"/>
                  <a:gd name="connsiteY70" fmla="*/ 212331 h 414642"/>
                  <a:gd name="connsiteX71" fmla="*/ 172109 w 607639"/>
                  <a:gd name="connsiteY71" fmla="*/ 202196 h 414642"/>
                  <a:gd name="connsiteX72" fmla="*/ 182270 w 607639"/>
                  <a:gd name="connsiteY72" fmla="*/ 192149 h 414642"/>
                  <a:gd name="connsiteX73" fmla="*/ 91153 w 607639"/>
                  <a:gd name="connsiteY73" fmla="*/ 192149 h 414642"/>
                  <a:gd name="connsiteX74" fmla="*/ 141783 w 607639"/>
                  <a:gd name="connsiteY74" fmla="*/ 192149 h 414642"/>
                  <a:gd name="connsiteX75" fmla="*/ 151927 w 607639"/>
                  <a:gd name="connsiteY75" fmla="*/ 202196 h 414642"/>
                  <a:gd name="connsiteX76" fmla="*/ 141783 w 607639"/>
                  <a:gd name="connsiteY76" fmla="*/ 212331 h 414642"/>
                  <a:gd name="connsiteX77" fmla="*/ 91153 w 607639"/>
                  <a:gd name="connsiteY77" fmla="*/ 212331 h 414642"/>
                  <a:gd name="connsiteX78" fmla="*/ 81009 w 607639"/>
                  <a:gd name="connsiteY78" fmla="*/ 202196 h 414642"/>
                  <a:gd name="connsiteX79" fmla="*/ 91153 w 607639"/>
                  <a:gd name="connsiteY79" fmla="*/ 192149 h 414642"/>
                  <a:gd name="connsiteX80" fmla="*/ 161988 w 607639"/>
                  <a:gd name="connsiteY80" fmla="*/ 151716 h 414642"/>
                  <a:gd name="connsiteX81" fmla="*/ 232948 w 607639"/>
                  <a:gd name="connsiteY81" fmla="*/ 151716 h 414642"/>
                  <a:gd name="connsiteX82" fmla="*/ 243098 w 607639"/>
                  <a:gd name="connsiteY82" fmla="*/ 161763 h 414642"/>
                  <a:gd name="connsiteX83" fmla="*/ 232948 w 607639"/>
                  <a:gd name="connsiteY83" fmla="*/ 171898 h 414642"/>
                  <a:gd name="connsiteX84" fmla="*/ 161988 w 607639"/>
                  <a:gd name="connsiteY84" fmla="*/ 171898 h 414642"/>
                  <a:gd name="connsiteX85" fmla="*/ 151927 w 607639"/>
                  <a:gd name="connsiteY85" fmla="*/ 161763 h 414642"/>
                  <a:gd name="connsiteX86" fmla="*/ 161988 w 607639"/>
                  <a:gd name="connsiteY86" fmla="*/ 151716 h 414642"/>
                  <a:gd name="connsiteX87" fmla="*/ 91146 w 607639"/>
                  <a:gd name="connsiteY87" fmla="*/ 151716 h 414642"/>
                  <a:gd name="connsiteX88" fmla="*/ 121467 w 607639"/>
                  <a:gd name="connsiteY88" fmla="*/ 151716 h 414642"/>
                  <a:gd name="connsiteX89" fmla="*/ 131604 w 607639"/>
                  <a:gd name="connsiteY89" fmla="*/ 161763 h 414642"/>
                  <a:gd name="connsiteX90" fmla="*/ 121467 w 607639"/>
                  <a:gd name="connsiteY90" fmla="*/ 171898 h 414642"/>
                  <a:gd name="connsiteX91" fmla="*/ 91146 w 607639"/>
                  <a:gd name="connsiteY91" fmla="*/ 171898 h 414642"/>
                  <a:gd name="connsiteX92" fmla="*/ 81009 w 607639"/>
                  <a:gd name="connsiteY92" fmla="*/ 161763 h 414642"/>
                  <a:gd name="connsiteX93" fmla="*/ 91146 w 607639"/>
                  <a:gd name="connsiteY93" fmla="*/ 151716 h 414642"/>
                  <a:gd name="connsiteX94" fmla="*/ 182270 w 607639"/>
                  <a:gd name="connsiteY94" fmla="*/ 111211 h 414642"/>
                  <a:gd name="connsiteX95" fmla="*/ 192432 w 607639"/>
                  <a:gd name="connsiteY95" fmla="*/ 111211 h 414642"/>
                  <a:gd name="connsiteX96" fmla="*/ 202593 w 607639"/>
                  <a:gd name="connsiteY96" fmla="*/ 121337 h 414642"/>
                  <a:gd name="connsiteX97" fmla="*/ 192432 w 607639"/>
                  <a:gd name="connsiteY97" fmla="*/ 131463 h 414642"/>
                  <a:gd name="connsiteX98" fmla="*/ 182270 w 607639"/>
                  <a:gd name="connsiteY98" fmla="*/ 131463 h 414642"/>
                  <a:gd name="connsiteX99" fmla="*/ 172109 w 607639"/>
                  <a:gd name="connsiteY99" fmla="*/ 121337 h 414642"/>
                  <a:gd name="connsiteX100" fmla="*/ 182270 w 607639"/>
                  <a:gd name="connsiteY100" fmla="*/ 111211 h 414642"/>
                  <a:gd name="connsiteX101" fmla="*/ 91153 w 607639"/>
                  <a:gd name="connsiteY101" fmla="*/ 111211 h 414642"/>
                  <a:gd name="connsiteX102" fmla="*/ 141783 w 607639"/>
                  <a:gd name="connsiteY102" fmla="*/ 111211 h 414642"/>
                  <a:gd name="connsiteX103" fmla="*/ 151927 w 607639"/>
                  <a:gd name="connsiteY103" fmla="*/ 121337 h 414642"/>
                  <a:gd name="connsiteX104" fmla="*/ 141783 w 607639"/>
                  <a:gd name="connsiteY104" fmla="*/ 131463 h 414642"/>
                  <a:gd name="connsiteX105" fmla="*/ 91153 w 607639"/>
                  <a:gd name="connsiteY105" fmla="*/ 131463 h 414642"/>
                  <a:gd name="connsiteX106" fmla="*/ 81009 w 607639"/>
                  <a:gd name="connsiteY106" fmla="*/ 121337 h 414642"/>
                  <a:gd name="connsiteX107" fmla="*/ 91153 w 607639"/>
                  <a:gd name="connsiteY107" fmla="*/ 111211 h 414642"/>
                  <a:gd name="connsiteX108" fmla="*/ 286570 w 607639"/>
                  <a:gd name="connsiteY108" fmla="*/ 83950 h 414642"/>
                  <a:gd name="connsiteX109" fmla="*/ 300730 w 607639"/>
                  <a:gd name="connsiteY109" fmla="*/ 83950 h 414642"/>
                  <a:gd name="connsiteX110" fmla="*/ 313910 w 607639"/>
                  <a:gd name="connsiteY110" fmla="*/ 97103 h 414642"/>
                  <a:gd name="connsiteX111" fmla="*/ 327090 w 607639"/>
                  <a:gd name="connsiteY111" fmla="*/ 83950 h 414642"/>
                  <a:gd name="connsiteX112" fmla="*/ 341250 w 607639"/>
                  <a:gd name="connsiteY112" fmla="*/ 83950 h 414642"/>
                  <a:gd name="connsiteX113" fmla="*/ 341250 w 607639"/>
                  <a:gd name="connsiteY113" fmla="*/ 98169 h 414642"/>
                  <a:gd name="connsiteX114" fmla="*/ 328070 w 607639"/>
                  <a:gd name="connsiteY114" fmla="*/ 111232 h 414642"/>
                  <a:gd name="connsiteX115" fmla="*/ 341250 w 607639"/>
                  <a:gd name="connsiteY115" fmla="*/ 124385 h 414642"/>
                  <a:gd name="connsiteX116" fmla="*/ 341250 w 607639"/>
                  <a:gd name="connsiteY116" fmla="*/ 138604 h 414642"/>
                  <a:gd name="connsiteX117" fmla="*/ 334215 w 607639"/>
                  <a:gd name="connsiteY117" fmla="*/ 141625 h 414642"/>
                  <a:gd name="connsiteX118" fmla="*/ 327090 w 607639"/>
                  <a:gd name="connsiteY118" fmla="*/ 138604 h 414642"/>
                  <a:gd name="connsiteX119" fmla="*/ 313910 w 607639"/>
                  <a:gd name="connsiteY119" fmla="*/ 125451 h 414642"/>
                  <a:gd name="connsiteX120" fmla="*/ 300730 w 607639"/>
                  <a:gd name="connsiteY120" fmla="*/ 138604 h 414642"/>
                  <a:gd name="connsiteX121" fmla="*/ 293694 w 607639"/>
                  <a:gd name="connsiteY121" fmla="*/ 141625 h 414642"/>
                  <a:gd name="connsiteX122" fmla="*/ 286570 w 607639"/>
                  <a:gd name="connsiteY122" fmla="*/ 138604 h 414642"/>
                  <a:gd name="connsiteX123" fmla="*/ 286570 w 607639"/>
                  <a:gd name="connsiteY123" fmla="*/ 124385 h 414642"/>
                  <a:gd name="connsiteX124" fmla="*/ 299750 w 607639"/>
                  <a:gd name="connsiteY124" fmla="*/ 111232 h 414642"/>
                  <a:gd name="connsiteX125" fmla="*/ 286570 w 607639"/>
                  <a:gd name="connsiteY125" fmla="*/ 98169 h 414642"/>
                  <a:gd name="connsiteX126" fmla="*/ 286570 w 607639"/>
                  <a:gd name="connsiteY126" fmla="*/ 83950 h 414642"/>
                  <a:gd name="connsiteX127" fmla="*/ 486056 w 607639"/>
                  <a:gd name="connsiteY127" fmla="*/ 70777 h 414642"/>
                  <a:gd name="connsiteX128" fmla="*/ 494867 w 607639"/>
                  <a:gd name="connsiteY128" fmla="*/ 75576 h 414642"/>
                  <a:gd name="connsiteX129" fmla="*/ 523524 w 607639"/>
                  <a:gd name="connsiteY129" fmla="*/ 104194 h 414642"/>
                  <a:gd name="connsiteX130" fmla="*/ 523524 w 607639"/>
                  <a:gd name="connsiteY130" fmla="*/ 118325 h 414642"/>
                  <a:gd name="connsiteX131" fmla="*/ 516493 w 607639"/>
                  <a:gd name="connsiteY131" fmla="*/ 121346 h 414642"/>
                  <a:gd name="connsiteX132" fmla="*/ 509374 w 607639"/>
                  <a:gd name="connsiteY132" fmla="*/ 118325 h 414642"/>
                  <a:gd name="connsiteX133" fmla="*/ 496202 w 607639"/>
                  <a:gd name="connsiteY133" fmla="*/ 105171 h 414642"/>
                  <a:gd name="connsiteX134" fmla="*/ 496202 w 607639"/>
                  <a:gd name="connsiteY134" fmla="*/ 131478 h 414642"/>
                  <a:gd name="connsiteX135" fmla="*/ 435417 w 607639"/>
                  <a:gd name="connsiteY135" fmla="*/ 192179 h 414642"/>
                  <a:gd name="connsiteX136" fmla="*/ 364574 w 607639"/>
                  <a:gd name="connsiteY136" fmla="*/ 192179 h 414642"/>
                  <a:gd name="connsiteX137" fmla="*/ 324971 w 607639"/>
                  <a:gd name="connsiteY137" fmla="*/ 223996 h 414642"/>
                  <a:gd name="connsiteX138" fmla="*/ 354429 w 607639"/>
                  <a:gd name="connsiteY138" fmla="*/ 262923 h 414642"/>
                  <a:gd name="connsiteX139" fmla="*/ 313935 w 607639"/>
                  <a:gd name="connsiteY139" fmla="*/ 303360 h 414642"/>
                  <a:gd name="connsiteX140" fmla="*/ 273441 w 607639"/>
                  <a:gd name="connsiteY140" fmla="*/ 262923 h 414642"/>
                  <a:gd name="connsiteX141" fmla="*/ 304501 w 607639"/>
                  <a:gd name="connsiteY141" fmla="*/ 223640 h 414642"/>
                  <a:gd name="connsiteX142" fmla="*/ 364574 w 607639"/>
                  <a:gd name="connsiteY142" fmla="*/ 171916 h 414642"/>
                  <a:gd name="connsiteX143" fmla="*/ 435417 w 607639"/>
                  <a:gd name="connsiteY143" fmla="*/ 171916 h 414642"/>
                  <a:gd name="connsiteX144" fmla="*/ 475999 w 607639"/>
                  <a:gd name="connsiteY144" fmla="*/ 131478 h 414642"/>
                  <a:gd name="connsiteX145" fmla="*/ 475999 w 607639"/>
                  <a:gd name="connsiteY145" fmla="*/ 105171 h 414642"/>
                  <a:gd name="connsiteX146" fmla="*/ 462828 w 607639"/>
                  <a:gd name="connsiteY146" fmla="*/ 118325 h 414642"/>
                  <a:gd name="connsiteX147" fmla="*/ 455708 w 607639"/>
                  <a:gd name="connsiteY147" fmla="*/ 121346 h 414642"/>
                  <a:gd name="connsiteX148" fmla="*/ 448588 w 607639"/>
                  <a:gd name="connsiteY148" fmla="*/ 118325 h 414642"/>
                  <a:gd name="connsiteX149" fmla="*/ 448588 w 607639"/>
                  <a:gd name="connsiteY149" fmla="*/ 104194 h 414642"/>
                  <a:gd name="connsiteX150" fmla="*/ 477245 w 607639"/>
                  <a:gd name="connsiteY150" fmla="*/ 75576 h 414642"/>
                  <a:gd name="connsiteX151" fmla="*/ 486056 w 607639"/>
                  <a:gd name="connsiteY151" fmla="*/ 70777 h 414642"/>
                  <a:gd name="connsiteX152" fmla="*/ 161988 w 607639"/>
                  <a:gd name="connsiteY152" fmla="*/ 70777 h 414642"/>
                  <a:gd name="connsiteX153" fmla="*/ 232948 w 607639"/>
                  <a:gd name="connsiteY153" fmla="*/ 70777 h 414642"/>
                  <a:gd name="connsiteX154" fmla="*/ 243098 w 607639"/>
                  <a:gd name="connsiteY154" fmla="*/ 80903 h 414642"/>
                  <a:gd name="connsiteX155" fmla="*/ 232948 w 607639"/>
                  <a:gd name="connsiteY155" fmla="*/ 91029 h 414642"/>
                  <a:gd name="connsiteX156" fmla="*/ 161988 w 607639"/>
                  <a:gd name="connsiteY156" fmla="*/ 91029 h 414642"/>
                  <a:gd name="connsiteX157" fmla="*/ 151927 w 607639"/>
                  <a:gd name="connsiteY157" fmla="*/ 80903 h 414642"/>
                  <a:gd name="connsiteX158" fmla="*/ 161988 w 607639"/>
                  <a:gd name="connsiteY158" fmla="*/ 70777 h 414642"/>
                  <a:gd name="connsiteX159" fmla="*/ 91146 w 607639"/>
                  <a:gd name="connsiteY159" fmla="*/ 70777 h 414642"/>
                  <a:gd name="connsiteX160" fmla="*/ 121467 w 607639"/>
                  <a:gd name="connsiteY160" fmla="*/ 70777 h 414642"/>
                  <a:gd name="connsiteX161" fmla="*/ 131604 w 607639"/>
                  <a:gd name="connsiteY161" fmla="*/ 80903 h 414642"/>
                  <a:gd name="connsiteX162" fmla="*/ 121467 w 607639"/>
                  <a:gd name="connsiteY162" fmla="*/ 91029 h 414642"/>
                  <a:gd name="connsiteX163" fmla="*/ 91146 w 607639"/>
                  <a:gd name="connsiteY163" fmla="*/ 91029 h 414642"/>
                  <a:gd name="connsiteX164" fmla="*/ 81009 w 607639"/>
                  <a:gd name="connsiteY164" fmla="*/ 80903 h 414642"/>
                  <a:gd name="connsiteX165" fmla="*/ 91146 w 607639"/>
                  <a:gd name="connsiteY165" fmla="*/ 70777 h 414642"/>
                  <a:gd name="connsiteX166" fmla="*/ 70848 w 607639"/>
                  <a:gd name="connsiteY166" fmla="*/ 20177 h 414642"/>
                  <a:gd name="connsiteX167" fmla="*/ 60791 w 607639"/>
                  <a:gd name="connsiteY167" fmla="*/ 30309 h 414642"/>
                  <a:gd name="connsiteX168" fmla="*/ 60791 w 607639"/>
                  <a:gd name="connsiteY168" fmla="*/ 343802 h 414642"/>
                  <a:gd name="connsiteX169" fmla="*/ 222780 w 607639"/>
                  <a:gd name="connsiteY169" fmla="*/ 343802 h 414642"/>
                  <a:gd name="connsiteX170" fmla="*/ 232927 w 607639"/>
                  <a:gd name="connsiteY170" fmla="*/ 353935 h 414642"/>
                  <a:gd name="connsiteX171" fmla="*/ 232927 w 607639"/>
                  <a:gd name="connsiteY171" fmla="*/ 364067 h 414642"/>
                  <a:gd name="connsiteX172" fmla="*/ 374712 w 607639"/>
                  <a:gd name="connsiteY172" fmla="*/ 364067 h 414642"/>
                  <a:gd name="connsiteX173" fmla="*/ 374712 w 607639"/>
                  <a:gd name="connsiteY173" fmla="*/ 353935 h 414642"/>
                  <a:gd name="connsiteX174" fmla="*/ 384859 w 607639"/>
                  <a:gd name="connsiteY174" fmla="*/ 343802 h 414642"/>
                  <a:gd name="connsiteX175" fmla="*/ 546848 w 607639"/>
                  <a:gd name="connsiteY175" fmla="*/ 343802 h 414642"/>
                  <a:gd name="connsiteX176" fmla="*/ 546848 w 607639"/>
                  <a:gd name="connsiteY176" fmla="*/ 30309 h 414642"/>
                  <a:gd name="connsiteX177" fmla="*/ 536702 w 607639"/>
                  <a:gd name="connsiteY177" fmla="*/ 20177 h 414642"/>
                  <a:gd name="connsiteX178" fmla="*/ 70848 w 607639"/>
                  <a:gd name="connsiteY178" fmla="*/ 0 h 414642"/>
                  <a:gd name="connsiteX179" fmla="*/ 536702 w 607639"/>
                  <a:gd name="connsiteY179" fmla="*/ 0 h 414642"/>
                  <a:gd name="connsiteX180" fmla="*/ 567142 w 607639"/>
                  <a:gd name="connsiteY180" fmla="*/ 30309 h 414642"/>
                  <a:gd name="connsiteX181" fmla="*/ 567142 w 607639"/>
                  <a:gd name="connsiteY181" fmla="*/ 343802 h 414642"/>
                  <a:gd name="connsiteX182" fmla="*/ 597492 w 607639"/>
                  <a:gd name="connsiteY182" fmla="*/ 343802 h 414642"/>
                  <a:gd name="connsiteX183" fmla="*/ 607639 w 607639"/>
                  <a:gd name="connsiteY183" fmla="*/ 353935 h 414642"/>
                  <a:gd name="connsiteX184" fmla="*/ 607639 w 607639"/>
                  <a:gd name="connsiteY184" fmla="*/ 384244 h 414642"/>
                  <a:gd name="connsiteX185" fmla="*/ 577199 w 607639"/>
                  <a:gd name="connsiteY185" fmla="*/ 414642 h 414642"/>
                  <a:gd name="connsiteX186" fmla="*/ 30351 w 607639"/>
                  <a:gd name="connsiteY186" fmla="*/ 414642 h 414642"/>
                  <a:gd name="connsiteX187" fmla="*/ 0 w 607639"/>
                  <a:gd name="connsiteY187" fmla="*/ 384244 h 414642"/>
                  <a:gd name="connsiteX188" fmla="*/ 0 w 607639"/>
                  <a:gd name="connsiteY188" fmla="*/ 353935 h 414642"/>
                  <a:gd name="connsiteX189" fmla="*/ 10147 w 607639"/>
                  <a:gd name="connsiteY189" fmla="*/ 343802 h 414642"/>
                  <a:gd name="connsiteX190" fmla="*/ 40497 w 607639"/>
                  <a:gd name="connsiteY190" fmla="*/ 343802 h 414642"/>
                  <a:gd name="connsiteX191" fmla="*/ 40497 w 607639"/>
                  <a:gd name="connsiteY191" fmla="*/ 30309 h 414642"/>
                  <a:gd name="connsiteX192" fmla="*/ 70848 w 607639"/>
                  <a:gd name="connsiteY192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73017"/>
                    </a:moveTo>
                    <a:lnTo>
                      <a:pt x="192432" y="273017"/>
                    </a:lnTo>
                    <a:cubicBezTo>
                      <a:pt x="198493" y="273017"/>
                      <a:pt x="202593" y="277018"/>
                      <a:pt x="202593" y="283153"/>
                    </a:cubicBezTo>
                    <a:cubicBezTo>
                      <a:pt x="202593" y="289198"/>
                      <a:pt x="198493" y="293199"/>
                      <a:pt x="192432" y="293199"/>
                    </a:cubicBezTo>
                    <a:lnTo>
                      <a:pt x="182270" y="293199"/>
                    </a:lnTo>
                    <a:cubicBezTo>
                      <a:pt x="176209" y="293199"/>
                      <a:pt x="172109" y="289198"/>
                      <a:pt x="172109" y="283153"/>
                    </a:cubicBezTo>
                    <a:cubicBezTo>
                      <a:pt x="172109" y="277018"/>
                      <a:pt x="176209" y="273017"/>
                      <a:pt x="182270" y="273017"/>
                    </a:cubicBezTo>
                    <a:close/>
                    <a:moveTo>
                      <a:pt x="91153" y="273017"/>
                    </a:moveTo>
                    <a:lnTo>
                      <a:pt x="141783" y="273017"/>
                    </a:lnTo>
                    <a:cubicBezTo>
                      <a:pt x="147834" y="273017"/>
                      <a:pt x="151927" y="277018"/>
                      <a:pt x="151927" y="283153"/>
                    </a:cubicBezTo>
                    <a:cubicBezTo>
                      <a:pt x="151927" y="289198"/>
                      <a:pt x="147834" y="293199"/>
                      <a:pt x="141783" y="293199"/>
                    </a:cubicBezTo>
                    <a:lnTo>
                      <a:pt x="91153" y="293199"/>
                    </a:lnTo>
                    <a:cubicBezTo>
                      <a:pt x="85102" y="293199"/>
                      <a:pt x="81009" y="289198"/>
                      <a:pt x="81009" y="283153"/>
                    </a:cubicBezTo>
                    <a:cubicBezTo>
                      <a:pt x="81009" y="277018"/>
                      <a:pt x="85102" y="273017"/>
                      <a:pt x="91153" y="273017"/>
                    </a:cubicBezTo>
                    <a:close/>
                    <a:moveTo>
                      <a:pt x="313935" y="242748"/>
                    </a:moveTo>
                    <a:cubicBezTo>
                      <a:pt x="302810" y="242748"/>
                      <a:pt x="293732" y="251813"/>
                      <a:pt x="293732" y="262923"/>
                    </a:cubicBezTo>
                    <a:cubicBezTo>
                      <a:pt x="293732" y="274032"/>
                      <a:pt x="302810" y="283186"/>
                      <a:pt x="313935" y="283186"/>
                    </a:cubicBezTo>
                    <a:cubicBezTo>
                      <a:pt x="325060" y="283186"/>
                      <a:pt x="334226" y="274032"/>
                      <a:pt x="334226" y="262923"/>
                    </a:cubicBezTo>
                    <a:cubicBezTo>
                      <a:pt x="334226" y="251813"/>
                      <a:pt x="325060" y="242748"/>
                      <a:pt x="313935" y="242748"/>
                    </a:cubicBezTo>
                    <a:close/>
                    <a:moveTo>
                      <a:pt x="458728" y="235613"/>
                    </a:moveTo>
                    <a:cubicBezTo>
                      <a:pt x="462821" y="231525"/>
                      <a:pt x="468872" y="231525"/>
                      <a:pt x="472877" y="235613"/>
                    </a:cubicBezTo>
                    <a:lnTo>
                      <a:pt x="486046" y="248765"/>
                    </a:lnTo>
                    <a:lnTo>
                      <a:pt x="499215" y="235613"/>
                    </a:lnTo>
                    <a:cubicBezTo>
                      <a:pt x="503309" y="231525"/>
                      <a:pt x="509360" y="231525"/>
                      <a:pt x="513453" y="235613"/>
                    </a:cubicBezTo>
                    <a:cubicBezTo>
                      <a:pt x="517457" y="239612"/>
                      <a:pt x="517457" y="245744"/>
                      <a:pt x="513453" y="249743"/>
                    </a:cubicBezTo>
                    <a:lnTo>
                      <a:pt x="500283" y="262895"/>
                    </a:lnTo>
                    <a:lnTo>
                      <a:pt x="513453" y="276048"/>
                    </a:lnTo>
                    <a:cubicBezTo>
                      <a:pt x="517457" y="280136"/>
                      <a:pt x="517457" y="286179"/>
                      <a:pt x="513453" y="290178"/>
                    </a:cubicBezTo>
                    <a:cubicBezTo>
                      <a:pt x="511406" y="292222"/>
                      <a:pt x="509360" y="293199"/>
                      <a:pt x="506334" y="293199"/>
                    </a:cubicBezTo>
                    <a:cubicBezTo>
                      <a:pt x="503309" y="293199"/>
                      <a:pt x="501262" y="292222"/>
                      <a:pt x="499215" y="290178"/>
                    </a:cubicBezTo>
                    <a:lnTo>
                      <a:pt x="486046" y="277025"/>
                    </a:lnTo>
                    <a:lnTo>
                      <a:pt x="472877" y="290178"/>
                    </a:lnTo>
                    <a:cubicBezTo>
                      <a:pt x="470919" y="292222"/>
                      <a:pt x="468872" y="293199"/>
                      <a:pt x="465847" y="293199"/>
                    </a:cubicBezTo>
                    <a:cubicBezTo>
                      <a:pt x="462821" y="293199"/>
                      <a:pt x="460775" y="292222"/>
                      <a:pt x="458728" y="290178"/>
                    </a:cubicBezTo>
                    <a:cubicBezTo>
                      <a:pt x="454724" y="286179"/>
                      <a:pt x="454724" y="280136"/>
                      <a:pt x="458728" y="276048"/>
                    </a:cubicBezTo>
                    <a:lnTo>
                      <a:pt x="471898" y="262895"/>
                    </a:lnTo>
                    <a:lnTo>
                      <a:pt x="458728" y="249743"/>
                    </a:lnTo>
                    <a:cubicBezTo>
                      <a:pt x="454724" y="245744"/>
                      <a:pt x="454724" y="239612"/>
                      <a:pt x="458728" y="235613"/>
                    </a:cubicBezTo>
                    <a:close/>
                    <a:moveTo>
                      <a:pt x="161988" y="232583"/>
                    </a:moveTo>
                    <a:lnTo>
                      <a:pt x="232948" y="232583"/>
                    </a:lnTo>
                    <a:cubicBezTo>
                      <a:pt x="239002" y="232583"/>
                      <a:pt x="243098" y="236584"/>
                      <a:pt x="243098" y="242719"/>
                    </a:cubicBezTo>
                    <a:cubicBezTo>
                      <a:pt x="243098" y="248764"/>
                      <a:pt x="239002" y="252765"/>
                      <a:pt x="232948" y="252765"/>
                    </a:cubicBezTo>
                    <a:lnTo>
                      <a:pt x="161988" y="252765"/>
                    </a:lnTo>
                    <a:cubicBezTo>
                      <a:pt x="155934" y="252765"/>
                      <a:pt x="151927" y="248764"/>
                      <a:pt x="151927" y="242719"/>
                    </a:cubicBezTo>
                    <a:cubicBezTo>
                      <a:pt x="151927" y="236584"/>
                      <a:pt x="155934" y="232583"/>
                      <a:pt x="161988" y="232583"/>
                    </a:cubicBezTo>
                    <a:close/>
                    <a:moveTo>
                      <a:pt x="91146" y="232583"/>
                    </a:moveTo>
                    <a:lnTo>
                      <a:pt x="121467" y="232583"/>
                    </a:lnTo>
                    <a:cubicBezTo>
                      <a:pt x="127603" y="232583"/>
                      <a:pt x="131604" y="236584"/>
                      <a:pt x="131604" y="242719"/>
                    </a:cubicBezTo>
                    <a:cubicBezTo>
                      <a:pt x="131604" y="248764"/>
                      <a:pt x="127603" y="252765"/>
                      <a:pt x="121467" y="252765"/>
                    </a:cubicBezTo>
                    <a:lnTo>
                      <a:pt x="91146" y="252765"/>
                    </a:lnTo>
                    <a:cubicBezTo>
                      <a:pt x="85099" y="252765"/>
                      <a:pt x="81009" y="248764"/>
                      <a:pt x="81009" y="242719"/>
                    </a:cubicBezTo>
                    <a:cubicBezTo>
                      <a:pt x="81009" y="236584"/>
                      <a:pt x="85099" y="232583"/>
                      <a:pt x="91146" y="232583"/>
                    </a:cubicBezTo>
                    <a:close/>
                    <a:moveTo>
                      <a:pt x="182270" y="192149"/>
                    </a:moveTo>
                    <a:lnTo>
                      <a:pt x="192432" y="192149"/>
                    </a:lnTo>
                    <a:cubicBezTo>
                      <a:pt x="198493" y="192149"/>
                      <a:pt x="202593" y="196150"/>
                      <a:pt x="202593" y="202196"/>
                    </a:cubicBezTo>
                    <a:cubicBezTo>
                      <a:pt x="202593" y="208330"/>
                      <a:pt x="198493" y="212331"/>
                      <a:pt x="192432" y="212331"/>
                    </a:cubicBezTo>
                    <a:lnTo>
                      <a:pt x="182270" y="212331"/>
                    </a:lnTo>
                    <a:cubicBezTo>
                      <a:pt x="176209" y="212331"/>
                      <a:pt x="172109" y="208330"/>
                      <a:pt x="172109" y="202196"/>
                    </a:cubicBezTo>
                    <a:cubicBezTo>
                      <a:pt x="172109" y="196150"/>
                      <a:pt x="176209" y="192149"/>
                      <a:pt x="182270" y="192149"/>
                    </a:cubicBezTo>
                    <a:close/>
                    <a:moveTo>
                      <a:pt x="91153" y="192149"/>
                    </a:moveTo>
                    <a:lnTo>
                      <a:pt x="141783" y="192149"/>
                    </a:lnTo>
                    <a:cubicBezTo>
                      <a:pt x="147834" y="192149"/>
                      <a:pt x="151927" y="196150"/>
                      <a:pt x="151927" y="202196"/>
                    </a:cubicBezTo>
                    <a:cubicBezTo>
                      <a:pt x="151927" y="208330"/>
                      <a:pt x="147834" y="212331"/>
                      <a:pt x="141783" y="212331"/>
                    </a:cubicBezTo>
                    <a:lnTo>
                      <a:pt x="91153" y="212331"/>
                    </a:lnTo>
                    <a:cubicBezTo>
                      <a:pt x="85102" y="212331"/>
                      <a:pt x="81009" y="208330"/>
                      <a:pt x="81009" y="202196"/>
                    </a:cubicBezTo>
                    <a:cubicBezTo>
                      <a:pt x="81009" y="196150"/>
                      <a:pt x="85102" y="192149"/>
                      <a:pt x="91153" y="192149"/>
                    </a:cubicBezTo>
                    <a:close/>
                    <a:moveTo>
                      <a:pt x="161988" y="151716"/>
                    </a:moveTo>
                    <a:lnTo>
                      <a:pt x="232948" y="151716"/>
                    </a:lnTo>
                    <a:cubicBezTo>
                      <a:pt x="239002" y="151716"/>
                      <a:pt x="243098" y="155717"/>
                      <a:pt x="243098" y="161763"/>
                    </a:cubicBezTo>
                    <a:cubicBezTo>
                      <a:pt x="243098" y="167897"/>
                      <a:pt x="239002" y="171898"/>
                      <a:pt x="232948" y="171898"/>
                    </a:cubicBezTo>
                    <a:lnTo>
                      <a:pt x="161988" y="171898"/>
                    </a:lnTo>
                    <a:cubicBezTo>
                      <a:pt x="155934" y="171898"/>
                      <a:pt x="151927" y="167897"/>
                      <a:pt x="151927" y="161763"/>
                    </a:cubicBezTo>
                    <a:cubicBezTo>
                      <a:pt x="151927" y="155717"/>
                      <a:pt x="155934" y="151716"/>
                      <a:pt x="161988" y="151716"/>
                    </a:cubicBezTo>
                    <a:close/>
                    <a:moveTo>
                      <a:pt x="91146" y="151716"/>
                    </a:moveTo>
                    <a:lnTo>
                      <a:pt x="121467" y="151716"/>
                    </a:lnTo>
                    <a:cubicBezTo>
                      <a:pt x="127603" y="151716"/>
                      <a:pt x="131604" y="155717"/>
                      <a:pt x="131604" y="161763"/>
                    </a:cubicBezTo>
                    <a:cubicBezTo>
                      <a:pt x="131604" y="167897"/>
                      <a:pt x="127603" y="171898"/>
                      <a:pt x="121467" y="171898"/>
                    </a:cubicBezTo>
                    <a:lnTo>
                      <a:pt x="91146" y="171898"/>
                    </a:lnTo>
                    <a:cubicBezTo>
                      <a:pt x="85099" y="171898"/>
                      <a:pt x="81009" y="167897"/>
                      <a:pt x="81009" y="161763"/>
                    </a:cubicBezTo>
                    <a:cubicBezTo>
                      <a:pt x="81009" y="155717"/>
                      <a:pt x="85099" y="151716"/>
                      <a:pt x="91146" y="151716"/>
                    </a:cubicBezTo>
                    <a:close/>
                    <a:moveTo>
                      <a:pt x="182270" y="111211"/>
                    </a:moveTo>
                    <a:lnTo>
                      <a:pt x="192432" y="111211"/>
                    </a:lnTo>
                    <a:cubicBezTo>
                      <a:pt x="198493" y="111211"/>
                      <a:pt x="202593" y="115297"/>
                      <a:pt x="202593" y="121337"/>
                    </a:cubicBezTo>
                    <a:cubicBezTo>
                      <a:pt x="202593" y="127377"/>
                      <a:pt x="198493" y="131463"/>
                      <a:pt x="192432" y="131463"/>
                    </a:cubicBezTo>
                    <a:lnTo>
                      <a:pt x="182270" y="131463"/>
                    </a:lnTo>
                    <a:cubicBezTo>
                      <a:pt x="176209" y="131463"/>
                      <a:pt x="172109" y="127377"/>
                      <a:pt x="172109" y="121337"/>
                    </a:cubicBezTo>
                    <a:cubicBezTo>
                      <a:pt x="172109" y="115297"/>
                      <a:pt x="176209" y="111211"/>
                      <a:pt x="182270" y="111211"/>
                    </a:cubicBezTo>
                    <a:close/>
                    <a:moveTo>
                      <a:pt x="91153" y="111211"/>
                    </a:moveTo>
                    <a:lnTo>
                      <a:pt x="141783" y="111211"/>
                    </a:lnTo>
                    <a:cubicBezTo>
                      <a:pt x="147834" y="111211"/>
                      <a:pt x="151927" y="115297"/>
                      <a:pt x="151927" y="121337"/>
                    </a:cubicBezTo>
                    <a:cubicBezTo>
                      <a:pt x="151927" y="127377"/>
                      <a:pt x="147834" y="131463"/>
                      <a:pt x="141783" y="131463"/>
                    </a:cubicBezTo>
                    <a:lnTo>
                      <a:pt x="91153" y="131463"/>
                    </a:lnTo>
                    <a:cubicBezTo>
                      <a:pt x="85102" y="131463"/>
                      <a:pt x="81009" y="127377"/>
                      <a:pt x="81009" y="121337"/>
                    </a:cubicBezTo>
                    <a:cubicBezTo>
                      <a:pt x="81009" y="115297"/>
                      <a:pt x="85102" y="111211"/>
                      <a:pt x="91153" y="111211"/>
                    </a:cubicBezTo>
                    <a:close/>
                    <a:moveTo>
                      <a:pt x="286570" y="83950"/>
                    </a:moveTo>
                    <a:cubicBezTo>
                      <a:pt x="290577" y="79951"/>
                      <a:pt x="296722" y="79951"/>
                      <a:pt x="300730" y="83950"/>
                    </a:cubicBezTo>
                    <a:lnTo>
                      <a:pt x="313910" y="97103"/>
                    </a:lnTo>
                    <a:lnTo>
                      <a:pt x="327090" y="83950"/>
                    </a:lnTo>
                    <a:cubicBezTo>
                      <a:pt x="331187" y="79951"/>
                      <a:pt x="337243" y="79951"/>
                      <a:pt x="341250" y="83950"/>
                    </a:cubicBezTo>
                    <a:cubicBezTo>
                      <a:pt x="345347" y="88038"/>
                      <a:pt x="345347" y="94081"/>
                      <a:pt x="341250" y="98169"/>
                    </a:cubicBezTo>
                    <a:lnTo>
                      <a:pt x="328070" y="111232"/>
                    </a:lnTo>
                    <a:lnTo>
                      <a:pt x="341250" y="124385"/>
                    </a:lnTo>
                    <a:cubicBezTo>
                      <a:pt x="345347" y="128473"/>
                      <a:pt x="345347" y="134516"/>
                      <a:pt x="341250" y="138604"/>
                    </a:cubicBezTo>
                    <a:cubicBezTo>
                      <a:pt x="339291" y="140559"/>
                      <a:pt x="337243" y="141625"/>
                      <a:pt x="334215" y="141625"/>
                    </a:cubicBezTo>
                    <a:cubicBezTo>
                      <a:pt x="331187" y="141625"/>
                      <a:pt x="329139" y="140559"/>
                      <a:pt x="327090" y="138604"/>
                    </a:cubicBezTo>
                    <a:lnTo>
                      <a:pt x="313910" y="125451"/>
                    </a:lnTo>
                    <a:lnTo>
                      <a:pt x="300730" y="138604"/>
                    </a:lnTo>
                    <a:cubicBezTo>
                      <a:pt x="298681" y="140559"/>
                      <a:pt x="296722" y="141625"/>
                      <a:pt x="293694" y="141625"/>
                    </a:cubicBezTo>
                    <a:cubicBezTo>
                      <a:pt x="290577" y="141625"/>
                      <a:pt x="288618" y="140559"/>
                      <a:pt x="286570" y="138604"/>
                    </a:cubicBezTo>
                    <a:cubicBezTo>
                      <a:pt x="282473" y="134516"/>
                      <a:pt x="282473" y="128473"/>
                      <a:pt x="286570" y="124385"/>
                    </a:cubicBezTo>
                    <a:lnTo>
                      <a:pt x="299750" y="111232"/>
                    </a:lnTo>
                    <a:lnTo>
                      <a:pt x="286570" y="98169"/>
                    </a:lnTo>
                    <a:cubicBezTo>
                      <a:pt x="282473" y="94081"/>
                      <a:pt x="282473" y="88038"/>
                      <a:pt x="286570" y="83950"/>
                    </a:cubicBezTo>
                    <a:close/>
                    <a:moveTo>
                      <a:pt x="486056" y="70777"/>
                    </a:moveTo>
                    <a:cubicBezTo>
                      <a:pt x="490150" y="70777"/>
                      <a:pt x="493265" y="72555"/>
                      <a:pt x="494867" y="75576"/>
                    </a:cubicBezTo>
                    <a:lnTo>
                      <a:pt x="523524" y="104194"/>
                    </a:lnTo>
                    <a:cubicBezTo>
                      <a:pt x="527618" y="108193"/>
                      <a:pt x="527618" y="114325"/>
                      <a:pt x="523524" y="118325"/>
                    </a:cubicBezTo>
                    <a:cubicBezTo>
                      <a:pt x="521566" y="120369"/>
                      <a:pt x="519519" y="121346"/>
                      <a:pt x="516493" y="121346"/>
                    </a:cubicBezTo>
                    <a:cubicBezTo>
                      <a:pt x="513467" y="121346"/>
                      <a:pt x="511420" y="120369"/>
                      <a:pt x="509374" y="118325"/>
                    </a:cubicBezTo>
                    <a:lnTo>
                      <a:pt x="496202" y="105171"/>
                    </a:lnTo>
                    <a:lnTo>
                      <a:pt x="496202" y="131478"/>
                    </a:lnTo>
                    <a:cubicBezTo>
                      <a:pt x="496202" y="164806"/>
                      <a:pt x="468880" y="192179"/>
                      <a:pt x="435417" y="192179"/>
                    </a:cubicBezTo>
                    <a:lnTo>
                      <a:pt x="364574" y="192179"/>
                    </a:lnTo>
                    <a:cubicBezTo>
                      <a:pt x="345262" y="192179"/>
                      <a:pt x="328975" y="205865"/>
                      <a:pt x="324971" y="223996"/>
                    </a:cubicBezTo>
                    <a:cubicBezTo>
                      <a:pt x="341969" y="228884"/>
                      <a:pt x="354429" y="244526"/>
                      <a:pt x="354429" y="262923"/>
                    </a:cubicBezTo>
                    <a:cubicBezTo>
                      <a:pt x="354429" y="285141"/>
                      <a:pt x="336184" y="303360"/>
                      <a:pt x="313935" y="303360"/>
                    </a:cubicBezTo>
                    <a:cubicBezTo>
                      <a:pt x="291685" y="303360"/>
                      <a:pt x="273441" y="285141"/>
                      <a:pt x="273441" y="262923"/>
                    </a:cubicBezTo>
                    <a:cubicBezTo>
                      <a:pt x="273441" y="243903"/>
                      <a:pt x="286702" y="227906"/>
                      <a:pt x="304501" y="223640"/>
                    </a:cubicBezTo>
                    <a:cubicBezTo>
                      <a:pt x="308862" y="194490"/>
                      <a:pt x="334226" y="171916"/>
                      <a:pt x="364574" y="171916"/>
                    </a:cubicBezTo>
                    <a:lnTo>
                      <a:pt x="435417" y="171916"/>
                    </a:lnTo>
                    <a:cubicBezTo>
                      <a:pt x="457755" y="171916"/>
                      <a:pt x="475999" y="153696"/>
                      <a:pt x="475999" y="131478"/>
                    </a:cubicBezTo>
                    <a:lnTo>
                      <a:pt x="475999" y="105171"/>
                    </a:lnTo>
                    <a:lnTo>
                      <a:pt x="462828" y="118325"/>
                    </a:lnTo>
                    <a:cubicBezTo>
                      <a:pt x="460781" y="120369"/>
                      <a:pt x="458734" y="121346"/>
                      <a:pt x="455708" y="121346"/>
                    </a:cubicBezTo>
                    <a:cubicBezTo>
                      <a:pt x="452682" y="121346"/>
                      <a:pt x="450635" y="120369"/>
                      <a:pt x="448588" y="118325"/>
                    </a:cubicBezTo>
                    <a:cubicBezTo>
                      <a:pt x="444583" y="114325"/>
                      <a:pt x="444583" y="108193"/>
                      <a:pt x="448588" y="104194"/>
                    </a:cubicBezTo>
                    <a:lnTo>
                      <a:pt x="477245" y="75576"/>
                    </a:lnTo>
                    <a:cubicBezTo>
                      <a:pt x="478936" y="72555"/>
                      <a:pt x="482051" y="70777"/>
                      <a:pt x="486056" y="70777"/>
                    </a:cubicBezTo>
                    <a:close/>
                    <a:moveTo>
                      <a:pt x="161988" y="70777"/>
                    </a:moveTo>
                    <a:lnTo>
                      <a:pt x="232948" y="70777"/>
                    </a:lnTo>
                    <a:cubicBezTo>
                      <a:pt x="239002" y="70777"/>
                      <a:pt x="243098" y="74863"/>
                      <a:pt x="243098" y="80903"/>
                    </a:cubicBezTo>
                    <a:cubicBezTo>
                      <a:pt x="243098" y="86943"/>
                      <a:pt x="239002" y="91029"/>
                      <a:pt x="232948" y="91029"/>
                    </a:cubicBezTo>
                    <a:lnTo>
                      <a:pt x="161988" y="91029"/>
                    </a:lnTo>
                    <a:cubicBezTo>
                      <a:pt x="155934" y="91029"/>
                      <a:pt x="151927" y="86943"/>
                      <a:pt x="151927" y="80903"/>
                    </a:cubicBezTo>
                    <a:cubicBezTo>
                      <a:pt x="151927" y="74863"/>
                      <a:pt x="155934" y="70777"/>
                      <a:pt x="161988" y="70777"/>
                    </a:cubicBezTo>
                    <a:close/>
                    <a:moveTo>
                      <a:pt x="91146" y="70777"/>
                    </a:moveTo>
                    <a:lnTo>
                      <a:pt x="121467" y="70777"/>
                    </a:lnTo>
                    <a:cubicBezTo>
                      <a:pt x="127603" y="70777"/>
                      <a:pt x="131604" y="74863"/>
                      <a:pt x="131604" y="80903"/>
                    </a:cubicBezTo>
                    <a:cubicBezTo>
                      <a:pt x="131604" y="86943"/>
                      <a:pt x="127603" y="91029"/>
                      <a:pt x="121467" y="91029"/>
                    </a:cubicBezTo>
                    <a:lnTo>
                      <a:pt x="91146" y="91029"/>
                    </a:lnTo>
                    <a:cubicBezTo>
                      <a:pt x="85099" y="91029"/>
                      <a:pt x="81009" y="86943"/>
                      <a:pt x="81009" y="80903"/>
                    </a:cubicBezTo>
                    <a:cubicBezTo>
                      <a:pt x="81009" y="74863"/>
                      <a:pt x="85099" y="70777"/>
                      <a:pt x="91146" y="70777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2" name="ïşļíḑe"/>
            <p:cNvGrpSpPr/>
            <p:nvPr/>
          </p:nvGrpSpPr>
          <p:grpSpPr>
            <a:xfrm>
              <a:off x="10061440" y="4155631"/>
              <a:ext cx="889769" cy="889769"/>
              <a:chOff x="858142" y="1983923"/>
              <a:chExt cx="504056" cy="504056"/>
            </a:xfrm>
          </p:grpSpPr>
          <p:sp>
            <p:nvSpPr>
              <p:cNvPr id="60" name="íş1îḍé"/>
              <p:cNvSpPr/>
              <p:nvPr/>
            </p:nvSpPr>
            <p:spPr>
              <a:xfrm>
                <a:off x="858142" y="1983923"/>
                <a:ext cx="504056" cy="504056"/>
              </a:xfrm>
              <a:prstGeom prst="ellipse">
                <a:avLst/>
              </a:prstGeom>
              <a:solidFill>
                <a:schemeClr val="bg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iŝlîḓé"/>
              <p:cNvSpPr/>
              <p:nvPr/>
            </p:nvSpPr>
            <p:spPr bwMode="auto">
              <a:xfrm>
                <a:off x="985665" y="2150991"/>
                <a:ext cx="249009" cy="169919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3" name="ïśḻïḍè"/>
            <p:cNvGrpSpPr/>
            <p:nvPr/>
          </p:nvGrpSpPr>
          <p:grpSpPr>
            <a:xfrm>
              <a:off x="8536435" y="3429484"/>
              <a:ext cx="889769" cy="889769"/>
              <a:chOff x="858142" y="1983923"/>
              <a:chExt cx="504056" cy="504056"/>
            </a:xfrm>
          </p:grpSpPr>
          <p:sp>
            <p:nvSpPr>
              <p:cNvPr id="58" name="íSļîḓe"/>
              <p:cNvSpPr/>
              <p:nvPr/>
            </p:nvSpPr>
            <p:spPr>
              <a:xfrm>
                <a:off x="858142" y="1983923"/>
                <a:ext cx="504056" cy="504056"/>
              </a:xfrm>
              <a:prstGeom prst="ellipse">
                <a:avLst/>
              </a:prstGeom>
              <a:solidFill>
                <a:schemeClr val="bg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ṩḻîḋê"/>
              <p:cNvSpPr/>
              <p:nvPr/>
            </p:nvSpPr>
            <p:spPr bwMode="auto">
              <a:xfrm>
                <a:off x="985665" y="2150991"/>
                <a:ext cx="249009" cy="169919"/>
              </a:xfrm>
              <a:custGeom>
                <a:avLst/>
                <a:gdLst>
                  <a:gd name="connsiteX0" fmla="*/ 20293 w 607639"/>
                  <a:gd name="connsiteY0" fmla="*/ 364062 h 414642"/>
                  <a:gd name="connsiteX1" fmla="*/ 20293 w 607639"/>
                  <a:gd name="connsiteY1" fmla="*/ 384241 h 414642"/>
                  <a:gd name="connsiteX2" fmla="*/ 30351 w 607639"/>
                  <a:gd name="connsiteY2" fmla="*/ 394374 h 414642"/>
                  <a:gd name="connsiteX3" fmla="*/ 577199 w 607639"/>
                  <a:gd name="connsiteY3" fmla="*/ 394374 h 414642"/>
                  <a:gd name="connsiteX4" fmla="*/ 587346 w 607639"/>
                  <a:gd name="connsiteY4" fmla="*/ 384241 h 414642"/>
                  <a:gd name="connsiteX5" fmla="*/ 587346 w 607639"/>
                  <a:gd name="connsiteY5" fmla="*/ 364062 h 414642"/>
                  <a:gd name="connsiteX6" fmla="*/ 394917 w 607639"/>
                  <a:gd name="connsiteY6" fmla="*/ 364062 h 414642"/>
                  <a:gd name="connsiteX7" fmla="*/ 394917 w 607639"/>
                  <a:gd name="connsiteY7" fmla="*/ 374196 h 414642"/>
                  <a:gd name="connsiteX8" fmla="*/ 384859 w 607639"/>
                  <a:gd name="connsiteY8" fmla="*/ 384241 h 414642"/>
                  <a:gd name="connsiteX9" fmla="*/ 222780 w 607639"/>
                  <a:gd name="connsiteY9" fmla="*/ 384241 h 414642"/>
                  <a:gd name="connsiteX10" fmla="*/ 212634 w 607639"/>
                  <a:gd name="connsiteY10" fmla="*/ 374196 h 414642"/>
                  <a:gd name="connsiteX11" fmla="*/ 212634 w 607639"/>
                  <a:gd name="connsiteY11" fmla="*/ 364062 h 414642"/>
                  <a:gd name="connsiteX12" fmla="*/ 10146 w 607639"/>
                  <a:gd name="connsiteY12" fmla="*/ 343794 h 414642"/>
                  <a:gd name="connsiteX13" fmla="*/ 40505 w 607639"/>
                  <a:gd name="connsiteY13" fmla="*/ 343794 h 414642"/>
                  <a:gd name="connsiteX14" fmla="*/ 40505 w 607639"/>
                  <a:gd name="connsiteY14" fmla="*/ 353920 h 414642"/>
                  <a:gd name="connsiteX15" fmla="*/ 50652 w 607639"/>
                  <a:gd name="connsiteY15" fmla="*/ 364052 h 414642"/>
                  <a:gd name="connsiteX16" fmla="*/ 212637 w 607639"/>
                  <a:gd name="connsiteY16" fmla="*/ 364052 h 414642"/>
                  <a:gd name="connsiteX17" fmla="*/ 212637 w 607639"/>
                  <a:gd name="connsiteY17" fmla="*/ 374185 h 414642"/>
                  <a:gd name="connsiteX18" fmla="*/ 222783 w 607639"/>
                  <a:gd name="connsiteY18" fmla="*/ 384228 h 414642"/>
                  <a:gd name="connsiteX19" fmla="*/ 384857 w 607639"/>
                  <a:gd name="connsiteY19" fmla="*/ 384228 h 414642"/>
                  <a:gd name="connsiteX20" fmla="*/ 394915 w 607639"/>
                  <a:gd name="connsiteY20" fmla="*/ 374185 h 414642"/>
                  <a:gd name="connsiteX21" fmla="*/ 394915 w 607639"/>
                  <a:gd name="connsiteY21" fmla="*/ 364052 h 414642"/>
                  <a:gd name="connsiteX22" fmla="*/ 556989 w 607639"/>
                  <a:gd name="connsiteY22" fmla="*/ 364052 h 414642"/>
                  <a:gd name="connsiteX23" fmla="*/ 567135 w 607639"/>
                  <a:gd name="connsiteY23" fmla="*/ 353920 h 414642"/>
                  <a:gd name="connsiteX24" fmla="*/ 567135 w 607639"/>
                  <a:gd name="connsiteY24" fmla="*/ 343794 h 414642"/>
                  <a:gd name="connsiteX25" fmla="*/ 597493 w 607639"/>
                  <a:gd name="connsiteY25" fmla="*/ 343794 h 414642"/>
                  <a:gd name="connsiteX26" fmla="*/ 607639 w 607639"/>
                  <a:gd name="connsiteY26" fmla="*/ 353928 h 414642"/>
                  <a:gd name="connsiteX27" fmla="*/ 607639 w 607639"/>
                  <a:gd name="connsiteY27" fmla="*/ 384241 h 414642"/>
                  <a:gd name="connsiteX28" fmla="*/ 577199 w 607639"/>
                  <a:gd name="connsiteY28" fmla="*/ 414642 h 414642"/>
                  <a:gd name="connsiteX29" fmla="*/ 30351 w 607639"/>
                  <a:gd name="connsiteY29" fmla="*/ 414642 h 414642"/>
                  <a:gd name="connsiteX30" fmla="*/ 0 w 607639"/>
                  <a:gd name="connsiteY30" fmla="*/ 384241 h 414642"/>
                  <a:gd name="connsiteX31" fmla="*/ 0 w 607639"/>
                  <a:gd name="connsiteY31" fmla="*/ 353928 h 414642"/>
                  <a:gd name="connsiteX32" fmla="*/ 10146 w 607639"/>
                  <a:gd name="connsiteY32" fmla="*/ 343794 h 414642"/>
                  <a:gd name="connsiteX33" fmla="*/ 354415 w 607639"/>
                  <a:gd name="connsiteY33" fmla="*/ 262926 h 414642"/>
                  <a:gd name="connsiteX34" fmla="*/ 364541 w 607639"/>
                  <a:gd name="connsiteY34" fmla="*/ 273063 h 414642"/>
                  <a:gd name="connsiteX35" fmla="*/ 364541 w 607639"/>
                  <a:gd name="connsiteY35" fmla="*/ 303384 h 414642"/>
                  <a:gd name="connsiteX36" fmla="*/ 354415 w 607639"/>
                  <a:gd name="connsiteY36" fmla="*/ 313521 h 414642"/>
                  <a:gd name="connsiteX37" fmla="*/ 344289 w 607639"/>
                  <a:gd name="connsiteY37" fmla="*/ 303384 h 414642"/>
                  <a:gd name="connsiteX38" fmla="*/ 344289 w 607639"/>
                  <a:gd name="connsiteY38" fmla="*/ 273063 h 414642"/>
                  <a:gd name="connsiteX39" fmla="*/ 354415 w 607639"/>
                  <a:gd name="connsiteY39" fmla="*/ 262926 h 414642"/>
                  <a:gd name="connsiteX40" fmla="*/ 274426 w 607639"/>
                  <a:gd name="connsiteY40" fmla="*/ 252429 h 414642"/>
                  <a:gd name="connsiteX41" fmla="*/ 274426 w 607639"/>
                  <a:gd name="connsiteY41" fmla="*/ 253836 h 414642"/>
                  <a:gd name="connsiteX42" fmla="*/ 268732 w 607639"/>
                  <a:gd name="connsiteY42" fmla="*/ 256281 h 414642"/>
                  <a:gd name="connsiteX43" fmla="*/ 435415 w 607639"/>
                  <a:gd name="connsiteY43" fmla="*/ 242745 h 414642"/>
                  <a:gd name="connsiteX44" fmla="*/ 445550 w 607639"/>
                  <a:gd name="connsiteY44" fmla="*/ 252793 h 414642"/>
                  <a:gd name="connsiteX45" fmla="*/ 445550 w 607639"/>
                  <a:gd name="connsiteY45" fmla="*/ 303386 h 414642"/>
                  <a:gd name="connsiteX46" fmla="*/ 435415 w 607639"/>
                  <a:gd name="connsiteY46" fmla="*/ 313522 h 414642"/>
                  <a:gd name="connsiteX47" fmla="*/ 425368 w 607639"/>
                  <a:gd name="connsiteY47" fmla="*/ 303386 h 414642"/>
                  <a:gd name="connsiteX48" fmla="*/ 425368 w 607639"/>
                  <a:gd name="connsiteY48" fmla="*/ 252793 h 414642"/>
                  <a:gd name="connsiteX49" fmla="*/ 435415 w 607639"/>
                  <a:gd name="connsiteY49" fmla="*/ 242745 h 414642"/>
                  <a:gd name="connsiteX50" fmla="*/ 394911 w 607639"/>
                  <a:gd name="connsiteY50" fmla="*/ 222493 h 414642"/>
                  <a:gd name="connsiteX51" fmla="*/ 405046 w 607639"/>
                  <a:gd name="connsiteY51" fmla="*/ 232627 h 414642"/>
                  <a:gd name="connsiteX52" fmla="*/ 405046 w 607639"/>
                  <a:gd name="connsiteY52" fmla="*/ 303388 h 414642"/>
                  <a:gd name="connsiteX53" fmla="*/ 394911 w 607639"/>
                  <a:gd name="connsiteY53" fmla="*/ 313522 h 414642"/>
                  <a:gd name="connsiteX54" fmla="*/ 384864 w 607639"/>
                  <a:gd name="connsiteY54" fmla="*/ 303388 h 414642"/>
                  <a:gd name="connsiteX55" fmla="*/ 384864 w 607639"/>
                  <a:gd name="connsiteY55" fmla="*/ 232627 h 414642"/>
                  <a:gd name="connsiteX56" fmla="*/ 394911 w 607639"/>
                  <a:gd name="connsiteY56" fmla="*/ 222493 h 414642"/>
                  <a:gd name="connsiteX57" fmla="*/ 516514 w 607639"/>
                  <a:gd name="connsiteY57" fmla="*/ 212331 h 414642"/>
                  <a:gd name="connsiteX58" fmla="*/ 526560 w 607639"/>
                  <a:gd name="connsiteY58" fmla="*/ 222468 h 414642"/>
                  <a:gd name="connsiteX59" fmla="*/ 526560 w 607639"/>
                  <a:gd name="connsiteY59" fmla="*/ 303385 h 414642"/>
                  <a:gd name="connsiteX60" fmla="*/ 516514 w 607639"/>
                  <a:gd name="connsiteY60" fmla="*/ 313522 h 414642"/>
                  <a:gd name="connsiteX61" fmla="*/ 506378 w 607639"/>
                  <a:gd name="connsiteY61" fmla="*/ 303385 h 414642"/>
                  <a:gd name="connsiteX62" fmla="*/ 506378 w 607639"/>
                  <a:gd name="connsiteY62" fmla="*/ 222468 h 414642"/>
                  <a:gd name="connsiteX63" fmla="*/ 516514 w 607639"/>
                  <a:gd name="connsiteY63" fmla="*/ 212331 h 414642"/>
                  <a:gd name="connsiteX64" fmla="*/ 311213 w 607639"/>
                  <a:gd name="connsiteY64" fmla="*/ 180188 h 414642"/>
                  <a:gd name="connsiteX65" fmla="*/ 304717 w 607639"/>
                  <a:gd name="connsiteY65" fmla="*/ 211903 h 414642"/>
                  <a:gd name="connsiteX66" fmla="*/ 279633 w 607639"/>
                  <a:gd name="connsiteY66" fmla="*/ 248906 h 414642"/>
                  <a:gd name="connsiteX67" fmla="*/ 274426 w 607639"/>
                  <a:gd name="connsiteY67" fmla="*/ 252429 h 414642"/>
                  <a:gd name="connsiteX68" fmla="*/ 274426 w 607639"/>
                  <a:gd name="connsiteY68" fmla="*/ 239622 h 414642"/>
                  <a:gd name="connsiteX69" fmla="*/ 266991 w 607639"/>
                  <a:gd name="connsiteY69" fmla="*/ 232204 h 414642"/>
                  <a:gd name="connsiteX70" fmla="*/ 286105 w 607639"/>
                  <a:gd name="connsiteY70" fmla="*/ 204050 h 414642"/>
                  <a:gd name="connsiteX71" fmla="*/ 290618 w 607639"/>
                  <a:gd name="connsiteY71" fmla="*/ 182059 h 414642"/>
                  <a:gd name="connsiteX72" fmla="*/ 303796 w 607639"/>
                  <a:gd name="connsiteY72" fmla="*/ 182059 h 414642"/>
                  <a:gd name="connsiteX73" fmla="*/ 185290 w 607639"/>
                  <a:gd name="connsiteY73" fmla="*/ 178985 h 414642"/>
                  <a:gd name="connsiteX74" fmla="*/ 192421 w 607639"/>
                  <a:gd name="connsiteY74" fmla="*/ 182059 h 414642"/>
                  <a:gd name="connsiteX75" fmla="*/ 216731 w 607639"/>
                  <a:gd name="connsiteY75" fmla="*/ 182059 h 414642"/>
                  <a:gd name="connsiteX76" fmla="*/ 266991 w 607639"/>
                  <a:gd name="connsiteY76" fmla="*/ 232204 h 414642"/>
                  <a:gd name="connsiteX77" fmla="*/ 265358 w 607639"/>
                  <a:gd name="connsiteY77" fmla="*/ 234609 h 414642"/>
                  <a:gd name="connsiteX78" fmla="*/ 250836 w 607639"/>
                  <a:gd name="connsiteY78" fmla="*/ 244426 h 414642"/>
                  <a:gd name="connsiteX79" fmla="*/ 185290 w 607639"/>
                  <a:gd name="connsiteY79" fmla="*/ 179031 h 414642"/>
                  <a:gd name="connsiteX80" fmla="*/ 476009 w 607639"/>
                  <a:gd name="connsiteY80" fmla="*/ 171897 h 414642"/>
                  <a:gd name="connsiteX81" fmla="*/ 486055 w 607639"/>
                  <a:gd name="connsiteY81" fmla="*/ 182032 h 414642"/>
                  <a:gd name="connsiteX82" fmla="*/ 486055 w 607639"/>
                  <a:gd name="connsiteY82" fmla="*/ 303387 h 414642"/>
                  <a:gd name="connsiteX83" fmla="*/ 476009 w 607639"/>
                  <a:gd name="connsiteY83" fmla="*/ 313522 h 414642"/>
                  <a:gd name="connsiteX84" fmla="*/ 465873 w 607639"/>
                  <a:gd name="connsiteY84" fmla="*/ 303387 h 414642"/>
                  <a:gd name="connsiteX85" fmla="*/ 465873 w 607639"/>
                  <a:gd name="connsiteY85" fmla="*/ 182032 h 414642"/>
                  <a:gd name="connsiteX86" fmla="*/ 476009 w 607639"/>
                  <a:gd name="connsiteY86" fmla="*/ 171897 h 414642"/>
                  <a:gd name="connsiteX87" fmla="*/ 313921 w 607639"/>
                  <a:gd name="connsiteY87" fmla="*/ 166965 h 414642"/>
                  <a:gd name="connsiteX88" fmla="*/ 314925 w 607639"/>
                  <a:gd name="connsiteY88" fmla="*/ 172904 h 414642"/>
                  <a:gd name="connsiteX89" fmla="*/ 311898 w 607639"/>
                  <a:gd name="connsiteY89" fmla="*/ 180015 h 414642"/>
                  <a:gd name="connsiteX90" fmla="*/ 311213 w 607639"/>
                  <a:gd name="connsiteY90" fmla="*/ 180188 h 414642"/>
                  <a:gd name="connsiteX91" fmla="*/ 313685 w 607639"/>
                  <a:gd name="connsiteY91" fmla="*/ 165567 h 414642"/>
                  <a:gd name="connsiteX92" fmla="*/ 313946 w 607639"/>
                  <a:gd name="connsiteY92" fmla="*/ 166842 h 414642"/>
                  <a:gd name="connsiteX93" fmla="*/ 313921 w 607639"/>
                  <a:gd name="connsiteY93" fmla="*/ 166965 h 414642"/>
                  <a:gd name="connsiteX94" fmla="*/ 286557 w 607639"/>
                  <a:gd name="connsiteY94" fmla="*/ 131875 h 414642"/>
                  <a:gd name="connsiteX95" fmla="*/ 293736 w 607639"/>
                  <a:gd name="connsiteY95" fmla="*/ 161794 h 414642"/>
                  <a:gd name="connsiteX96" fmla="*/ 292704 w 607639"/>
                  <a:gd name="connsiteY96" fmla="*/ 161794 h 414642"/>
                  <a:gd name="connsiteX97" fmla="*/ 285987 w 607639"/>
                  <a:gd name="connsiteY97" fmla="*/ 129499 h 414642"/>
                  <a:gd name="connsiteX98" fmla="*/ 286105 w 607639"/>
                  <a:gd name="connsiteY98" fmla="*/ 129672 h 414642"/>
                  <a:gd name="connsiteX99" fmla="*/ 286557 w 607639"/>
                  <a:gd name="connsiteY99" fmla="*/ 131875 h 414642"/>
                  <a:gd name="connsiteX100" fmla="*/ 304744 w 607639"/>
                  <a:gd name="connsiteY100" fmla="*/ 121927 h 414642"/>
                  <a:gd name="connsiteX101" fmla="*/ 306857 w 607639"/>
                  <a:gd name="connsiteY101" fmla="*/ 125153 h 414642"/>
                  <a:gd name="connsiteX102" fmla="*/ 313685 w 607639"/>
                  <a:gd name="connsiteY102" fmla="*/ 165567 h 414642"/>
                  <a:gd name="connsiteX103" fmla="*/ 303006 w 607639"/>
                  <a:gd name="connsiteY103" fmla="*/ 119273 h 414642"/>
                  <a:gd name="connsiteX104" fmla="*/ 304717 w 607639"/>
                  <a:gd name="connsiteY104" fmla="*/ 121796 h 414642"/>
                  <a:gd name="connsiteX105" fmla="*/ 304744 w 607639"/>
                  <a:gd name="connsiteY105" fmla="*/ 121927 h 414642"/>
                  <a:gd name="connsiteX106" fmla="*/ 266335 w 607639"/>
                  <a:gd name="connsiteY106" fmla="*/ 100547 h 414642"/>
                  <a:gd name="connsiteX107" fmla="*/ 285579 w 607639"/>
                  <a:gd name="connsiteY107" fmla="*/ 127797 h 414642"/>
                  <a:gd name="connsiteX108" fmla="*/ 285987 w 607639"/>
                  <a:gd name="connsiteY108" fmla="*/ 129499 h 414642"/>
                  <a:gd name="connsiteX109" fmla="*/ 263955 w 607639"/>
                  <a:gd name="connsiteY109" fmla="*/ 98160 h 414642"/>
                  <a:gd name="connsiteX110" fmla="*/ 265358 w 607639"/>
                  <a:gd name="connsiteY110" fmla="*/ 99109 h 414642"/>
                  <a:gd name="connsiteX111" fmla="*/ 266335 w 607639"/>
                  <a:gd name="connsiteY111" fmla="*/ 100547 h 414642"/>
                  <a:gd name="connsiteX112" fmla="*/ 265336 w 607639"/>
                  <a:gd name="connsiteY112" fmla="*/ 99133 h 414642"/>
                  <a:gd name="connsiteX113" fmla="*/ 518470 w 607639"/>
                  <a:gd name="connsiteY113" fmla="*/ 91029 h 414642"/>
                  <a:gd name="connsiteX114" fmla="*/ 520515 w 607639"/>
                  <a:gd name="connsiteY114" fmla="*/ 92007 h 414642"/>
                  <a:gd name="connsiteX115" fmla="*/ 522559 w 607639"/>
                  <a:gd name="connsiteY115" fmla="*/ 93074 h 414642"/>
                  <a:gd name="connsiteX116" fmla="*/ 524604 w 607639"/>
                  <a:gd name="connsiteY116" fmla="*/ 94052 h 414642"/>
                  <a:gd name="connsiteX117" fmla="*/ 526560 w 607639"/>
                  <a:gd name="connsiteY117" fmla="*/ 101165 h 414642"/>
                  <a:gd name="connsiteX118" fmla="*/ 523537 w 607639"/>
                  <a:gd name="connsiteY118" fmla="*/ 108188 h 414642"/>
                  <a:gd name="connsiteX119" fmla="*/ 521581 w 607639"/>
                  <a:gd name="connsiteY119" fmla="*/ 109255 h 414642"/>
                  <a:gd name="connsiteX120" fmla="*/ 519537 w 607639"/>
                  <a:gd name="connsiteY120" fmla="*/ 110233 h 414642"/>
                  <a:gd name="connsiteX121" fmla="*/ 517492 w 607639"/>
                  <a:gd name="connsiteY121" fmla="*/ 111211 h 414642"/>
                  <a:gd name="connsiteX122" fmla="*/ 516514 w 607639"/>
                  <a:gd name="connsiteY122" fmla="*/ 111211 h 414642"/>
                  <a:gd name="connsiteX123" fmla="*/ 509401 w 607639"/>
                  <a:gd name="connsiteY123" fmla="*/ 108188 h 414642"/>
                  <a:gd name="connsiteX124" fmla="*/ 507356 w 607639"/>
                  <a:gd name="connsiteY124" fmla="*/ 105165 h 414642"/>
                  <a:gd name="connsiteX125" fmla="*/ 506378 w 607639"/>
                  <a:gd name="connsiteY125" fmla="*/ 101165 h 414642"/>
                  <a:gd name="connsiteX126" fmla="*/ 509401 w 607639"/>
                  <a:gd name="connsiteY126" fmla="*/ 94052 h 414642"/>
                  <a:gd name="connsiteX127" fmla="*/ 518470 w 607639"/>
                  <a:gd name="connsiteY127" fmla="*/ 91029 h 414642"/>
                  <a:gd name="connsiteX128" fmla="*/ 384846 w 607639"/>
                  <a:gd name="connsiteY128" fmla="*/ 91029 h 414642"/>
                  <a:gd name="connsiteX129" fmla="*/ 465819 w 607639"/>
                  <a:gd name="connsiteY129" fmla="*/ 91029 h 414642"/>
                  <a:gd name="connsiteX130" fmla="*/ 475963 w 607639"/>
                  <a:gd name="connsiteY130" fmla="*/ 101165 h 414642"/>
                  <a:gd name="connsiteX131" fmla="*/ 465819 w 607639"/>
                  <a:gd name="connsiteY131" fmla="*/ 111211 h 414642"/>
                  <a:gd name="connsiteX132" fmla="*/ 384846 w 607639"/>
                  <a:gd name="connsiteY132" fmla="*/ 111211 h 414642"/>
                  <a:gd name="connsiteX133" fmla="*/ 374702 w 607639"/>
                  <a:gd name="connsiteY133" fmla="*/ 101165 h 414642"/>
                  <a:gd name="connsiteX134" fmla="*/ 384846 w 607639"/>
                  <a:gd name="connsiteY134" fmla="*/ 91029 h 414642"/>
                  <a:gd name="connsiteX135" fmla="*/ 234861 w 607639"/>
                  <a:gd name="connsiteY135" fmla="*/ 78470 h 414642"/>
                  <a:gd name="connsiteX136" fmla="*/ 236624 w 607639"/>
                  <a:gd name="connsiteY136" fmla="*/ 78890 h 414642"/>
                  <a:gd name="connsiteX137" fmla="*/ 263955 w 607639"/>
                  <a:gd name="connsiteY137" fmla="*/ 98160 h 414642"/>
                  <a:gd name="connsiteX138" fmla="*/ 233277 w 607639"/>
                  <a:gd name="connsiteY138" fmla="*/ 78093 h 414642"/>
                  <a:gd name="connsiteX139" fmla="*/ 234749 w 607639"/>
                  <a:gd name="connsiteY139" fmla="*/ 78395 h 414642"/>
                  <a:gd name="connsiteX140" fmla="*/ 234861 w 607639"/>
                  <a:gd name="connsiteY140" fmla="*/ 78470 h 414642"/>
                  <a:gd name="connsiteX141" fmla="*/ 264684 w 607639"/>
                  <a:gd name="connsiteY141" fmla="*/ 74721 h 414642"/>
                  <a:gd name="connsiteX142" fmla="*/ 280560 w 607639"/>
                  <a:gd name="connsiteY142" fmla="*/ 85001 h 414642"/>
                  <a:gd name="connsiteX143" fmla="*/ 303006 w 607639"/>
                  <a:gd name="connsiteY143" fmla="*/ 119273 h 414642"/>
                  <a:gd name="connsiteX144" fmla="*/ 279633 w 607639"/>
                  <a:gd name="connsiteY144" fmla="*/ 84823 h 414642"/>
                  <a:gd name="connsiteX145" fmla="*/ 202570 w 607639"/>
                  <a:gd name="connsiteY145" fmla="*/ 70780 h 414642"/>
                  <a:gd name="connsiteX146" fmla="*/ 233277 w 607639"/>
                  <a:gd name="connsiteY146" fmla="*/ 78093 h 414642"/>
                  <a:gd name="connsiteX147" fmla="*/ 202570 w 607639"/>
                  <a:gd name="connsiteY147" fmla="*/ 71804 h 414642"/>
                  <a:gd name="connsiteX148" fmla="*/ 197522 w 607639"/>
                  <a:gd name="connsiteY148" fmla="*/ 70770 h 414642"/>
                  <a:gd name="connsiteX149" fmla="*/ 202570 w 607639"/>
                  <a:gd name="connsiteY149" fmla="*/ 71804 h 414642"/>
                  <a:gd name="connsiteX150" fmla="*/ 202570 w 607639"/>
                  <a:gd name="connsiteY150" fmla="*/ 161794 h 414642"/>
                  <a:gd name="connsiteX151" fmla="*/ 292704 w 607639"/>
                  <a:gd name="connsiteY151" fmla="*/ 161794 h 414642"/>
                  <a:gd name="connsiteX152" fmla="*/ 293741 w 607639"/>
                  <a:gd name="connsiteY152" fmla="*/ 166842 h 414642"/>
                  <a:gd name="connsiteX153" fmla="*/ 290618 w 607639"/>
                  <a:gd name="connsiteY153" fmla="*/ 182059 h 414642"/>
                  <a:gd name="connsiteX154" fmla="*/ 216731 w 607639"/>
                  <a:gd name="connsiteY154" fmla="*/ 182059 h 414642"/>
                  <a:gd name="connsiteX155" fmla="*/ 199449 w 607639"/>
                  <a:gd name="connsiteY155" fmla="*/ 164816 h 414642"/>
                  <a:gd name="connsiteX156" fmla="*/ 185290 w 607639"/>
                  <a:gd name="connsiteY156" fmla="*/ 164816 h 414642"/>
                  <a:gd name="connsiteX157" fmla="*/ 185290 w 607639"/>
                  <a:gd name="connsiteY157" fmla="*/ 178985 h 414642"/>
                  <a:gd name="connsiteX158" fmla="*/ 185076 w 607639"/>
                  <a:gd name="connsiteY158" fmla="*/ 178893 h 414642"/>
                  <a:gd name="connsiteX159" fmla="*/ 182271 w 607639"/>
                  <a:gd name="connsiteY159" fmla="*/ 171927 h 414642"/>
                  <a:gd name="connsiteX160" fmla="*/ 182271 w 607639"/>
                  <a:gd name="connsiteY160" fmla="*/ 73890 h 414642"/>
                  <a:gd name="connsiteX161" fmla="*/ 241194 w 607639"/>
                  <a:gd name="connsiteY161" fmla="*/ 59511 h 414642"/>
                  <a:gd name="connsiteX162" fmla="*/ 242600 w 607639"/>
                  <a:gd name="connsiteY162" fmla="*/ 59798 h 414642"/>
                  <a:gd name="connsiteX163" fmla="*/ 264684 w 607639"/>
                  <a:gd name="connsiteY163" fmla="*/ 74721 h 414642"/>
                  <a:gd name="connsiteX164" fmla="*/ 223078 w 607639"/>
                  <a:gd name="connsiteY164" fmla="*/ 55812 h 414642"/>
                  <a:gd name="connsiteX165" fmla="*/ 239895 w 607639"/>
                  <a:gd name="connsiteY165" fmla="*/ 58670 h 414642"/>
                  <a:gd name="connsiteX166" fmla="*/ 241194 w 607639"/>
                  <a:gd name="connsiteY166" fmla="*/ 59511 h 414642"/>
                  <a:gd name="connsiteX167" fmla="*/ 187739 w 607639"/>
                  <a:gd name="connsiteY167" fmla="*/ 52590 h 414642"/>
                  <a:gd name="connsiteX168" fmla="*/ 185298 w 607639"/>
                  <a:gd name="connsiteY168" fmla="*/ 53626 h 414642"/>
                  <a:gd name="connsiteX169" fmla="*/ 182271 w 607639"/>
                  <a:gd name="connsiteY169" fmla="*/ 60736 h 414642"/>
                  <a:gd name="connsiteX170" fmla="*/ 182271 w 607639"/>
                  <a:gd name="connsiteY170" fmla="*/ 73890 h 414642"/>
                  <a:gd name="connsiteX171" fmla="*/ 160258 w 607639"/>
                  <a:gd name="connsiteY171" fmla="*/ 78395 h 414642"/>
                  <a:gd name="connsiteX172" fmla="*/ 101303 w 607639"/>
                  <a:gd name="connsiteY172" fmla="*/ 166842 h 414642"/>
                  <a:gd name="connsiteX173" fmla="*/ 197522 w 607639"/>
                  <a:gd name="connsiteY173" fmla="*/ 262915 h 414642"/>
                  <a:gd name="connsiteX174" fmla="*/ 234749 w 607639"/>
                  <a:gd name="connsiteY174" fmla="*/ 255302 h 414642"/>
                  <a:gd name="connsiteX175" fmla="*/ 250836 w 607639"/>
                  <a:gd name="connsiteY175" fmla="*/ 244426 h 414642"/>
                  <a:gd name="connsiteX176" fmla="*/ 260268 w 607639"/>
                  <a:gd name="connsiteY176" fmla="*/ 253836 h 414642"/>
                  <a:gd name="connsiteX177" fmla="*/ 267391 w 607639"/>
                  <a:gd name="connsiteY177" fmla="*/ 256857 h 414642"/>
                  <a:gd name="connsiteX178" fmla="*/ 268732 w 607639"/>
                  <a:gd name="connsiteY178" fmla="*/ 256281 h 414642"/>
                  <a:gd name="connsiteX179" fmla="*/ 242600 w 607639"/>
                  <a:gd name="connsiteY179" fmla="*/ 273962 h 414642"/>
                  <a:gd name="connsiteX180" fmla="*/ 197522 w 607639"/>
                  <a:gd name="connsiteY180" fmla="*/ 283178 h 414642"/>
                  <a:gd name="connsiteX181" fmla="*/ 81009 w 607639"/>
                  <a:gd name="connsiteY181" fmla="*/ 166842 h 414642"/>
                  <a:gd name="connsiteX182" fmla="*/ 152393 w 607639"/>
                  <a:gd name="connsiteY182" fmla="*/ 59798 h 414642"/>
                  <a:gd name="connsiteX183" fmla="*/ 192421 w 607639"/>
                  <a:gd name="connsiteY183" fmla="*/ 50604 h 414642"/>
                  <a:gd name="connsiteX184" fmla="*/ 195181 w 607639"/>
                  <a:gd name="connsiteY184" fmla="*/ 51073 h 414642"/>
                  <a:gd name="connsiteX185" fmla="*/ 187739 w 607639"/>
                  <a:gd name="connsiteY185" fmla="*/ 52590 h 414642"/>
                  <a:gd name="connsiteX186" fmla="*/ 197522 w 607639"/>
                  <a:gd name="connsiteY186" fmla="*/ 50595 h 414642"/>
                  <a:gd name="connsiteX187" fmla="*/ 223078 w 607639"/>
                  <a:gd name="connsiteY187" fmla="*/ 55812 h 414642"/>
                  <a:gd name="connsiteX188" fmla="*/ 195181 w 607639"/>
                  <a:gd name="connsiteY188" fmla="*/ 51073 h 414642"/>
                  <a:gd name="connsiteX189" fmla="*/ 449651 w 607639"/>
                  <a:gd name="connsiteY189" fmla="*/ 41472 h 414642"/>
                  <a:gd name="connsiteX190" fmla="*/ 452682 w 607639"/>
                  <a:gd name="connsiteY190" fmla="*/ 43516 h 414642"/>
                  <a:gd name="connsiteX191" fmla="*/ 455712 w 607639"/>
                  <a:gd name="connsiteY191" fmla="*/ 50626 h 414642"/>
                  <a:gd name="connsiteX192" fmla="*/ 452682 w 607639"/>
                  <a:gd name="connsiteY192" fmla="*/ 57647 h 414642"/>
                  <a:gd name="connsiteX193" fmla="*/ 445551 w 607639"/>
                  <a:gd name="connsiteY193" fmla="*/ 60757 h 414642"/>
                  <a:gd name="connsiteX194" fmla="*/ 438509 w 607639"/>
                  <a:gd name="connsiteY194" fmla="*/ 57647 h 414642"/>
                  <a:gd name="connsiteX195" fmla="*/ 435389 w 607639"/>
                  <a:gd name="connsiteY195" fmla="*/ 50626 h 414642"/>
                  <a:gd name="connsiteX196" fmla="*/ 438509 w 607639"/>
                  <a:gd name="connsiteY196" fmla="*/ 43516 h 414642"/>
                  <a:gd name="connsiteX197" fmla="*/ 449651 w 607639"/>
                  <a:gd name="connsiteY197" fmla="*/ 41472 h 414642"/>
                  <a:gd name="connsiteX198" fmla="*/ 486030 w 607639"/>
                  <a:gd name="connsiteY198" fmla="*/ 40505 h 414642"/>
                  <a:gd name="connsiteX199" fmla="*/ 516494 w 607639"/>
                  <a:gd name="connsiteY199" fmla="*/ 40505 h 414642"/>
                  <a:gd name="connsiteX200" fmla="*/ 526559 w 607639"/>
                  <a:gd name="connsiteY200" fmla="*/ 50631 h 414642"/>
                  <a:gd name="connsiteX201" fmla="*/ 516494 w 607639"/>
                  <a:gd name="connsiteY201" fmla="*/ 60757 h 414642"/>
                  <a:gd name="connsiteX202" fmla="*/ 486030 w 607639"/>
                  <a:gd name="connsiteY202" fmla="*/ 60757 h 414642"/>
                  <a:gd name="connsiteX203" fmla="*/ 475964 w 607639"/>
                  <a:gd name="connsiteY203" fmla="*/ 50631 h 414642"/>
                  <a:gd name="connsiteX204" fmla="*/ 486030 w 607639"/>
                  <a:gd name="connsiteY204" fmla="*/ 40505 h 414642"/>
                  <a:gd name="connsiteX205" fmla="*/ 384851 w 607639"/>
                  <a:gd name="connsiteY205" fmla="*/ 40505 h 414642"/>
                  <a:gd name="connsiteX206" fmla="*/ 405059 w 607639"/>
                  <a:gd name="connsiteY206" fmla="*/ 40505 h 414642"/>
                  <a:gd name="connsiteX207" fmla="*/ 415207 w 607639"/>
                  <a:gd name="connsiteY207" fmla="*/ 50631 h 414642"/>
                  <a:gd name="connsiteX208" fmla="*/ 405059 w 607639"/>
                  <a:gd name="connsiteY208" fmla="*/ 60757 h 414642"/>
                  <a:gd name="connsiteX209" fmla="*/ 384851 w 607639"/>
                  <a:gd name="connsiteY209" fmla="*/ 60757 h 414642"/>
                  <a:gd name="connsiteX210" fmla="*/ 374702 w 607639"/>
                  <a:gd name="connsiteY210" fmla="*/ 50631 h 414642"/>
                  <a:gd name="connsiteX211" fmla="*/ 384851 w 607639"/>
                  <a:gd name="connsiteY211" fmla="*/ 40505 h 414642"/>
                  <a:gd name="connsiteX212" fmla="*/ 70855 w 607639"/>
                  <a:gd name="connsiteY212" fmla="*/ 20176 h 414642"/>
                  <a:gd name="connsiteX213" fmla="*/ 60798 w 607639"/>
                  <a:gd name="connsiteY213" fmla="*/ 30308 h 414642"/>
                  <a:gd name="connsiteX214" fmla="*/ 60798 w 607639"/>
                  <a:gd name="connsiteY214" fmla="*/ 343788 h 414642"/>
                  <a:gd name="connsiteX215" fmla="*/ 222783 w 607639"/>
                  <a:gd name="connsiteY215" fmla="*/ 343788 h 414642"/>
                  <a:gd name="connsiteX216" fmla="*/ 232929 w 607639"/>
                  <a:gd name="connsiteY216" fmla="*/ 353920 h 414642"/>
                  <a:gd name="connsiteX217" fmla="*/ 232929 w 607639"/>
                  <a:gd name="connsiteY217" fmla="*/ 364052 h 414642"/>
                  <a:gd name="connsiteX218" fmla="*/ 374711 w 607639"/>
                  <a:gd name="connsiteY218" fmla="*/ 364052 h 414642"/>
                  <a:gd name="connsiteX219" fmla="*/ 374711 w 607639"/>
                  <a:gd name="connsiteY219" fmla="*/ 353920 h 414642"/>
                  <a:gd name="connsiteX220" fmla="*/ 384857 w 607639"/>
                  <a:gd name="connsiteY220" fmla="*/ 343788 h 414642"/>
                  <a:gd name="connsiteX221" fmla="*/ 546843 w 607639"/>
                  <a:gd name="connsiteY221" fmla="*/ 343788 h 414642"/>
                  <a:gd name="connsiteX222" fmla="*/ 546843 w 607639"/>
                  <a:gd name="connsiteY222" fmla="*/ 30308 h 414642"/>
                  <a:gd name="connsiteX223" fmla="*/ 536696 w 607639"/>
                  <a:gd name="connsiteY223" fmla="*/ 20176 h 414642"/>
                  <a:gd name="connsiteX224" fmla="*/ 70855 w 607639"/>
                  <a:gd name="connsiteY224" fmla="*/ 0 h 414642"/>
                  <a:gd name="connsiteX225" fmla="*/ 536696 w 607639"/>
                  <a:gd name="connsiteY225" fmla="*/ 0 h 414642"/>
                  <a:gd name="connsiteX226" fmla="*/ 567135 w 607639"/>
                  <a:gd name="connsiteY226" fmla="*/ 30308 h 414642"/>
                  <a:gd name="connsiteX227" fmla="*/ 567135 w 607639"/>
                  <a:gd name="connsiteY227" fmla="*/ 343794 h 414642"/>
                  <a:gd name="connsiteX228" fmla="*/ 384859 w 607639"/>
                  <a:gd name="connsiteY228" fmla="*/ 343794 h 414642"/>
                  <a:gd name="connsiteX229" fmla="*/ 374712 w 607639"/>
                  <a:gd name="connsiteY229" fmla="*/ 353928 h 414642"/>
                  <a:gd name="connsiteX230" fmla="*/ 374712 w 607639"/>
                  <a:gd name="connsiteY230" fmla="*/ 364062 h 414642"/>
                  <a:gd name="connsiteX231" fmla="*/ 232927 w 607639"/>
                  <a:gd name="connsiteY231" fmla="*/ 364062 h 414642"/>
                  <a:gd name="connsiteX232" fmla="*/ 232927 w 607639"/>
                  <a:gd name="connsiteY232" fmla="*/ 353928 h 414642"/>
                  <a:gd name="connsiteX233" fmla="*/ 222780 w 607639"/>
                  <a:gd name="connsiteY233" fmla="*/ 343794 h 414642"/>
                  <a:gd name="connsiteX234" fmla="*/ 40505 w 607639"/>
                  <a:gd name="connsiteY234" fmla="*/ 343794 h 414642"/>
                  <a:gd name="connsiteX235" fmla="*/ 40505 w 607639"/>
                  <a:gd name="connsiteY235" fmla="*/ 30308 h 414642"/>
                  <a:gd name="connsiteX236" fmla="*/ 70855 w 607639"/>
                  <a:gd name="connsiteY236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607639" h="414642">
                    <a:moveTo>
                      <a:pt x="20293" y="364062"/>
                    </a:moveTo>
                    <a:lnTo>
                      <a:pt x="20293" y="384241"/>
                    </a:lnTo>
                    <a:cubicBezTo>
                      <a:pt x="20293" y="390374"/>
                      <a:pt x="24298" y="394374"/>
                      <a:pt x="30351" y="394374"/>
                    </a:cubicBezTo>
                    <a:lnTo>
                      <a:pt x="577199" y="394374"/>
                    </a:lnTo>
                    <a:cubicBezTo>
                      <a:pt x="583341" y="394374"/>
                      <a:pt x="587346" y="390374"/>
                      <a:pt x="587346" y="384241"/>
                    </a:cubicBezTo>
                    <a:lnTo>
                      <a:pt x="587346" y="364062"/>
                    </a:lnTo>
                    <a:lnTo>
                      <a:pt x="394917" y="364062"/>
                    </a:lnTo>
                    <a:lnTo>
                      <a:pt x="394917" y="374196"/>
                    </a:lnTo>
                    <a:cubicBezTo>
                      <a:pt x="394917" y="380240"/>
                      <a:pt x="390911" y="384241"/>
                      <a:pt x="384859" y="384241"/>
                    </a:cubicBezTo>
                    <a:lnTo>
                      <a:pt x="222780" y="384241"/>
                    </a:lnTo>
                    <a:cubicBezTo>
                      <a:pt x="216728" y="384241"/>
                      <a:pt x="212634" y="380240"/>
                      <a:pt x="212634" y="374196"/>
                    </a:cubicBezTo>
                    <a:lnTo>
                      <a:pt x="212634" y="364062"/>
                    </a:lnTo>
                    <a:close/>
                    <a:moveTo>
                      <a:pt x="10146" y="343794"/>
                    </a:moveTo>
                    <a:lnTo>
                      <a:pt x="40505" y="343794"/>
                    </a:lnTo>
                    <a:lnTo>
                      <a:pt x="40505" y="353920"/>
                    </a:lnTo>
                    <a:cubicBezTo>
                      <a:pt x="40505" y="359964"/>
                      <a:pt x="44599" y="364052"/>
                      <a:pt x="50652" y="364052"/>
                    </a:cubicBezTo>
                    <a:lnTo>
                      <a:pt x="212637" y="364052"/>
                    </a:lnTo>
                    <a:lnTo>
                      <a:pt x="212637" y="374185"/>
                    </a:lnTo>
                    <a:cubicBezTo>
                      <a:pt x="212637" y="380229"/>
                      <a:pt x="216731" y="384228"/>
                      <a:pt x="222783" y="384228"/>
                    </a:cubicBezTo>
                    <a:lnTo>
                      <a:pt x="384857" y="384228"/>
                    </a:lnTo>
                    <a:cubicBezTo>
                      <a:pt x="390910" y="384228"/>
                      <a:pt x="394915" y="380229"/>
                      <a:pt x="394915" y="374185"/>
                    </a:cubicBezTo>
                    <a:lnTo>
                      <a:pt x="394915" y="364052"/>
                    </a:lnTo>
                    <a:lnTo>
                      <a:pt x="556989" y="364052"/>
                    </a:lnTo>
                    <a:cubicBezTo>
                      <a:pt x="563041" y="364052"/>
                      <a:pt x="567135" y="359964"/>
                      <a:pt x="567135" y="353920"/>
                    </a:cubicBezTo>
                    <a:lnTo>
                      <a:pt x="567135" y="343794"/>
                    </a:lnTo>
                    <a:lnTo>
                      <a:pt x="597493" y="343794"/>
                    </a:lnTo>
                    <a:cubicBezTo>
                      <a:pt x="603545" y="343794"/>
                      <a:pt x="607639" y="347883"/>
                      <a:pt x="607639" y="353928"/>
                    </a:cubicBezTo>
                    <a:lnTo>
                      <a:pt x="607639" y="384241"/>
                    </a:lnTo>
                    <a:cubicBezTo>
                      <a:pt x="607639" y="401486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6"/>
                      <a:pt x="0" y="384241"/>
                    </a:cubicBezTo>
                    <a:lnTo>
                      <a:pt x="0" y="353928"/>
                    </a:lnTo>
                    <a:cubicBezTo>
                      <a:pt x="0" y="347883"/>
                      <a:pt x="4094" y="343794"/>
                      <a:pt x="10146" y="343794"/>
                    </a:cubicBezTo>
                    <a:close/>
                    <a:moveTo>
                      <a:pt x="354415" y="262926"/>
                    </a:moveTo>
                    <a:cubicBezTo>
                      <a:pt x="360455" y="262926"/>
                      <a:pt x="364541" y="267016"/>
                      <a:pt x="364541" y="273063"/>
                    </a:cubicBezTo>
                    <a:lnTo>
                      <a:pt x="364541" y="303384"/>
                    </a:lnTo>
                    <a:cubicBezTo>
                      <a:pt x="364541" y="309431"/>
                      <a:pt x="360455" y="313521"/>
                      <a:pt x="354415" y="313521"/>
                    </a:cubicBezTo>
                    <a:cubicBezTo>
                      <a:pt x="348375" y="313521"/>
                      <a:pt x="344289" y="309431"/>
                      <a:pt x="344289" y="303384"/>
                    </a:cubicBezTo>
                    <a:lnTo>
                      <a:pt x="344289" y="273063"/>
                    </a:lnTo>
                    <a:cubicBezTo>
                      <a:pt x="344289" y="267016"/>
                      <a:pt x="348375" y="262926"/>
                      <a:pt x="354415" y="262926"/>
                    </a:cubicBezTo>
                    <a:close/>
                    <a:moveTo>
                      <a:pt x="274426" y="252429"/>
                    </a:moveTo>
                    <a:lnTo>
                      <a:pt x="274426" y="253836"/>
                    </a:lnTo>
                    <a:lnTo>
                      <a:pt x="268732" y="256281"/>
                    </a:lnTo>
                    <a:close/>
                    <a:moveTo>
                      <a:pt x="435415" y="242745"/>
                    </a:moveTo>
                    <a:cubicBezTo>
                      <a:pt x="441549" y="242745"/>
                      <a:pt x="445550" y="246746"/>
                      <a:pt x="445550" y="252793"/>
                    </a:cubicBezTo>
                    <a:lnTo>
                      <a:pt x="445550" y="303386"/>
                    </a:lnTo>
                    <a:cubicBezTo>
                      <a:pt x="445550" y="309432"/>
                      <a:pt x="441549" y="313522"/>
                      <a:pt x="435415" y="313522"/>
                    </a:cubicBezTo>
                    <a:cubicBezTo>
                      <a:pt x="429369" y="313522"/>
                      <a:pt x="425368" y="309432"/>
                      <a:pt x="425368" y="303386"/>
                    </a:cubicBezTo>
                    <a:lnTo>
                      <a:pt x="425368" y="252793"/>
                    </a:lnTo>
                    <a:cubicBezTo>
                      <a:pt x="425368" y="246746"/>
                      <a:pt x="429369" y="242745"/>
                      <a:pt x="435415" y="242745"/>
                    </a:cubicBezTo>
                    <a:close/>
                    <a:moveTo>
                      <a:pt x="394911" y="222493"/>
                    </a:moveTo>
                    <a:cubicBezTo>
                      <a:pt x="401045" y="222493"/>
                      <a:pt x="405046" y="226582"/>
                      <a:pt x="405046" y="232627"/>
                    </a:cubicBezTo>
                    <a:lnTo>
                      <a:pt x="405046" y="303388"/>
                    </a:lnTo>
                    <a:cubicBezTo>
                      <a:pt x="405046" y="309433"/>
                      <a:pt x="401045" y="313522"/>
                      <a:pt x="394911" y="313522"/>
                    </a:cubicBezTo>
                    <a:cubicBezTo>
                      <a:pt x="388865" y="313522"/>
                      <a:pt x="384864" y="309433"/>
                      <a:pt x="384864" y="303388"/>
                    </a:cubicBezTo>
                    <a:lnTo>
                      <a:pt x="384864" y="232627"/>
                    </a:lnTo>
                    <a:cubicBezTo>
                      <a:pt x="384864" y="226582"/>
                      <a:pt x="388865" y="222493"/>
                      <a:pt x="394911" y="222493"/>
                    </a:cubicBezTo>
                    <a:close/>
                    <a:moveTo>
                      <a:pt x="516514" y="212331"/>
                    </a:moveTo>
                    <a:cubicBezTo>
                      <a:pt x="522559" y="212331"/>
                      <a:pt x="526560" y="216421"/>
                      <a:pt x="526560" y="222468"/>
                    </a:cubicBezTo>
                    <a:lnTo>
                      <a:pt x="526560" y="303385"/>
                    </a:lnTo>
                    <a:cubicBezTo>
                      <a:pt x="526560" y="309432"/>
                      <a:pt x="522559" y="313522"/>
                      <a:pt x="516514" y="313522"/>
                    </a:cubicBezTo>
                    <a:cubicBezTo>
                      <a:pt x="510379" y="313522"/>
                      <a:pt x="506378" y="309432"/>
                      <a:pt x="506378" y="303385"/>
                    </a:cubicBezTo>
                    <a:lnTo>
                      <a:pt x="506378" y="222468"/>
                    </a:lnTo>
                    <a:cubicBezTo>
                      <a:pt x="506378" y="216421"/>
                      <a:pt x="510379" y="212331"/>
                      <a:pt x="516514" y="212331"/>
                    </a:cubicBezTo>
                    <a:close/>
                    <a:moveTo>
                      <a:pt x="311213" y="180188"/>
                    </a:moveTo>
                    <a:lnTo>
                      <a:pt x="304717" y="211903"/>
                    </a:lnTo>
                    <a:cubicBezTo>
                      <a:pt x="298781" y="225796"/>
                      <a:pt x="290203" y="238347"/>
                      <a:pt x="279633" y="248906"/>
                    </a:cubicBezTo>
                    <a:lnTo>
                      <a:pt x="274426" y="252429"/>
                    </a:lnTo>
                    <a:lnTo>
                      <a:pt x="274426" y="239622"/>
                    </a:lnTo>
                    <a:lnTo>
                      <a:pt x="266991" y="232204"/>
                    </a:lnTo>
                    <a:lnTo>
                      <a:pt x="286105" y="204050"/>
                    </a:lnTo>
                    <a:lnTo>
                      <a:pt x="290618" y="182059"/>
                    </a:lnTo>
                    <a:lnTo>
                      <a:pt x="303796" y="182059"/>
                    </a:lnTo>
                    <a:close/>
                    <a:moveTo>
                      <a:pt x="185290" y="178985"/>
                    </a:moveTo>
                    <a:lnTo>
                      <a:pt x="192421" y="182059"/>
                    </a:lnTo>
                    <a:lnTo>
                      <a:pt x="216731" y="182059"/>
                    </a:lnTo>
                    <a:lnTo>
                      <a:pt x="266991" y="232204"/>
                    </a:lnTo>
                    <a:lnTo>
                      <a:pt x="265358" y="234609"/>
                    </a:lnTo>
                    <a:lnTo>
                      <a:pt x="250836" y="244426"/>
                    </a:lnTo>
                    <a:lnTo>
                      <a:pt x="185290" y="179031"/>
                    </a:lnTo>
                    <a:close/>
                    <a:moveTo>
                      <a:pt x="476009" y="171897"/>
                    </a:moveTo>
                    <a:cubicBezTo>
                      <a:pt x="482054" y="171897"/>
                      <a:pt x="486055" y="175987"/>
                      <a:pt x="486055" y="182032"/>
                    </a:cubicBezTo>
                    <a:lnTo>
                      <a:pt x="486055" y="303387"/>
                    </a:lnTo>
                    <a:cubicBezTo>
                      <a:pt x="486055" y="309433"/>
                      <a:pt x="482054" y="313522"/>
                      <a:pt x="476009" y="313522"/>
                    </a:cubicBezTo>
                    <a:cubicBezTo>
                      <a:pt x="469874" y="313522"/>
                      <a:pt x="465873" y="309433"/>
                      <a:pt x="465873" y="303387"/>
                    </a:cubicBezTo>
                    <a:lnTo>
                      <a:pt x="465873" y="182032"/>
                    </a:lnTo>
                    <a:cubicBezTo>
                      <a:pt x="465873" y="175987"/>
                      <a:pt x="469874" y="171897"/>
                      <a:pt x="476009" y="171897"/>
                    </a:cubicBezTo>
                    <a:close/>
                    <a:moveTo>
                      <a:pt x="313921" y="166965"/>
                    </a:moveTo>
                    <a:lnTo>
                      <a:pt x="314925" y="172904"/>
                    </a:lnTo>
                    <a:cubicBezTo>
                      <a:pt x="314925" y="176015"/>
                      <a:pt x="313946" y="177971"/>
                      <a:pt x="311898" y="180015"/>
                    </a:cubicBezTo>
                    <a:lnTo>
                      <a:pt x="311213" y="180188"/>
                    </a:lnTo>
                    <a:close/>
                    <a:moveTo>
                      <a:pt x="313685" y="165567"/>
                    </a:moveTo>
                    <a:lnTo>
                      <a:pt x="313946" y="166842"/>
                    </a:lnTo>
                    <a:lnTo>
                      <a:pt x="313921" y="166965"/>
                    </a:lnTo>
                    <a:close/>
                    <a:moveTo>
                      <a:pt x="286557" y="131875"/>
                    </a:moveTo>
                    <a:lnTo>
                      <a:pt x="293736" y="161794"/>
                    </a:lnTo>
                    <a:lnTo>
                      <a:pt x="292704" y="161794"/>
                    </a:lnTo>
                    <a:close/>
                    <a:moveTo>
                      <a:pt x="285987" y="129499"/>
                    </a:moveTo>
                    <a:lnTo>
                      <a:pt x="286105" y="129672"/>
                    </a:lnTo>
                    <a:lnTo>
                      <a:pt x="286557" y="131875"/>
                    </a:lnTo>
                    <a:close/>
                    <a:moveTo>
                      <a:pt x="304744" y="121927"/>
                    </a:moveTo>
                    <a:lnTo>
                      <a:pt x="306857" y="125153"/>
                    </a:lnTo>
                    <a:lnTo>
                      <a:pt x="313685" y="165567"/>
                    </a:lnTo>
                    <a:close/>
                    <a:moveTo>
                      <a:pt x="303006" y="119273"/>
                    </a:moveTo>
                    <a:lnTo>
                      <a:pt x="304717" y="121796"/>
                    </a:lnTo>
                    <a:lnTo>
                      <a:pt x="304744" y="121927"/>
                    </a:lnTo>
                    <a:close/>
                    <a:moveTo>
                      <a:pt x="266335" y="100547"/>
                    </a:moveTo>
                    <a:lnTo>
                      <a:pt x="285579" y="127797"/>
                    </a:lnTo>
                    <a:lnTo>
                      <a:pt x="285987" y="129499"/>
                    </a:lnTo>
                    <a:close/>
                    <a:moveTo>
                      <a:pt x="263955" y="98160"/>
                    </a:moveTo>
                    <a:lnTo>
                      <a:pt x="265358" y="99109"/>
                    </a:lnTo>
                    <a:lnTo>
                      <a:pt x="266335" y="100547"/>
                    </a:lnTo>
                    <a:lnTo>
                      <a:pt x="265336" y="99133"/>
                    </a:lnTo>
                    <a:close/>
                    <a:moveTo>
                      <a:pt x="518470" y="91029"/>
                    </a:moveTo>
                    <a:cubicBezTo>
                      <a:pt x="519537" y="91029"/>
                      <a:pt x="519537" y="91029"/>
                      <a:pt x="520515" y="92007"/>
                    </a:cubicBezTo>
                    <a:cubicBezTo>
                      <a:pt x="521581" y="92007"/>
                      <a:pt x="521581" y="93074"/>
                      <a:pt x="522559" y="93074"/>
                    </a:cubicBezTo>
                    <a:cubicBezTo>
                      <a:pt x="523537" y="93074"/>
                      <a:pt x="523537" y="94052"/>
                      <a:pt x="524604" y="94052"/>
                    </a:cubicBezTo>
                    <a:cubicBezTo>
                      <a:pt x="525582" y="96097"/>
                      <a:pt x="526560" y="98142"/>
                      <a:pt x="526560" y="101165"/>
                    </a:cubicBezTo>
                    <a:cubicBezTo>
                      <a:pt x="526560" y="104187"/>
                      <a:pt x="525582" y="106232"/>
                      <a:pt x="523537" y="108188"/>
                    </a:cubicBezTo>
                    <a:cubicBezTo>
                      <a:pt x="523537" y="108188"/>
                      <a:pt x="522559" y="109255"/>
                      <a:pt x="521581" y="109255"/>
                    </a:cubicBezTo>
                    <a:cubicBezTo>
                      <a:pt x="521581" y="109255"/>
                      <a:pt x="520515" y="110233"/>
                      <a:pt x="519537" y="110233"/>
                    </a:cubicBezTo>
                    <a:cubicBezTo>
                      <a:pt x="518470" y="110233"/>
                      <a:pt x="518470" y="110233"/>
                      <a:pt x="517492" y="111211"/>
                    </a:cubicBezTo>
                    <a:lnTo>
                      <a:pt x="516514" y="111211"/>
                    </a:lnTo>
                    <a:cubicBezTo>
                      <a:pt x="513491" y="111211"/>
                      <a:pt x="511446" y="110233"/>
                      <a:pt x="509401" y="108188"/>
                    </a:cubicBezTo>
                    <a:cubicBezTo>
                      <a:pt x="508423" y="107210"/>
                      <a:pt x="507356" y="106232"/>
                      <a:pt x="507356" y="105165"/>
                    </a:cubicBezTo>
                    <a:cubicBezTo>
                      <a:pt x="507356" y="104187"/>
                      <a:pt x="506378" y="103121"/>
                      <a:pt x="506378" y="101165"/>
                    </a:cubicBezTo>
                    <a:cubicBezTo>
                      <a:pt x="506378" y="98142"/>
                      <a:pt x="507356" y="96097"/>
                      <a:pt x="509401" y="94052"/>
                    </a:cubicBezTo>
                    <a:cubicBezTo>
                      <a:pt x="511446" y="92007"/>
                      <a:pt x="515447" y="91029"/>
                      <a:pt x="518470" y="91029"/>
                    </a:cubicBezTo>
                    <a:close/>
                    <a:moveTo>
                      <a:pt x="384846" y="91029"/>
                    </a:moveTo>
                    <a:lnTo>
                      <a:pt x="465819" y="91029"/>
                    </a:lnTo>
                    <a:cubicBezTo>
                      <a:pt x="471870" y="91029"/>
                      <a:pt x="475963" y="95030"/>
                      <a:pt x="475963" y="101165"/>
                    </a:cubicBezTo>
                    <a:cubicBezTo>
                      <a:pt x="475963" y="107210"/>
                      <a:pt x="471870" y="111211"/>
                      <a:pt x="465819" y="111211"/>
                    </a:cubicBezTo>
                    <a:lnTo>
                      <a:pt x="384846" y="111211"/>
                    </a:lnTo>
                    <a:cubicBezTo>
                      <a:pt x="378706" y="111211"/>
                      <a:pt x="374702" y="107210"/>
                      <a:pt x="374702" y="101165"/>
                    </a:cubicBezTo>
                    <a:cubicBezTo>
                      <a:pt x="374702" y="95030"/>
                      <a:pt x="378706" y="91029"/>
                      <a:pt x="384846" y="91029"/>
                    </a:cubicBezTo>
                    <a:close/>
                    <a:moveTo>
                      <a:pt x="234861" y="78470"/>
                    </a:moveTo>
                    <a:lnTo>
                      <a:pt x="236624" y="78890"/>
                    </a:lnTo>
                    <a:lnTo>
                      <a:pt x="263955" y="98160"/>
                    </a:lnTo>
                    <a:close/>
                    <a:moveTo>
                      <a:pt x="233277" y="78093"/>
                    </a:moveTo>
                    <a:lnTo>
                      <a:pt x="234749" y="78395"/>
                    </a:lnTo>
                    <a:lnTo>
                      <a:pt x="234861" y="78470"/>
                    </a:lnTo>
                    <a:close/>
                    <a:moveTo>
                      <a:pt x="264684" y="74721"/>
                    </a:moveTo>
                    <a:lnTo>
                      <a:pt x="280560" y="85001"/>
                    </a:lnTo>
                    <a:lnTo>
                      <a:pt x="303006" y="119273"/>
                    </a:lnTo>
                    <a:lnTo>
                      <a:pt x="279633" y="84823"/>
                    </a:lnTo>
                    <a:close/>
                    <a:moveTo>
                      <a:pt x="202570" y="70780"/>
                    </a:moveTo>
                    <a:lnTo>
                      <a:pt x="233277" y="78093"/>
                    </a:lnTo>
                    <a:lnTo>
                      <a:pt x="202570" y="71804"/>
                    </a:lnTo>
                    <a:close/>
                    <a:moveTo>
                      <a:pt x="197522" y="70770"/>
                    </a:moveTo>
                    <a:lnTo>
                      <a:pt x="202570" y="71804"/>
                    </a:lnTo>
                    <a:lnTo>
                      <a:pt x="202570" y="161794"/>
                    </a:lnTo>
                    <a:lnTo>
                      <a:pt x="292704" y="161794"/>
                    </a:lnTo>
                    <a:lnTo>
                      <a:pt x="293741" y="166842"/>
                    </a:lnTo>
                    <a:lnTo>
                      <a:pt x="290618" y="182059"/>
                    </a:lnTo>
                    <a:lnTo>
                      <a:pt x="216731" y="182059"/>
                    </a:lnTo>
                    <a:lnTo>
                      <a:pt x="199449" y="164816"/>
                    </a:lnTo>
                    <a:cubicBezTo>
                      <a:pt x="195442" y="160818"/>
                      <a:pt x="189386" y="160818"/>
                      <a:pt x="185290" y="164816"/>
                    </a:cubicBezTo>
                    <a:lnTo>
                      <a:pt x="185290" y="178985"/>
                    </a:lnTo>
                    <a:lnTo>
                      <a:pt x="185076" y="178893"/>
                    </a:lnTo>
                    <a:cubicBezTo>
                      <a:pt x="183295" y="176993"/>
                      <a:pt x="182271" y="174460"/>
                      <a:pt x="182271" y="171927"/>
                    </a:cubicBezTo>
                    <a:lnTo>
                      <a:pt x="182271" y="73890"/>
                    </a:lnTo>
                    <a:close/>
                    <a:moveTo>
                      <a:pt x="241194" y="59511"/>
                    </a:moveTo>
                    <a:lnTo>
                      <a:pt x="242600" y="59798"/>
                    </a:lnTo>
                    <a:lnTo>
                      <a:pt x="264684" y="74721"/>
                    </a:lnTo>
                    <a:close/>
                    <a:moveTo>
                      <a:pt x="223078" y="55812"/>
                    </a:moveTo>
                    <a:lnTo>
                      <a:pt x="239895" y="58670"/>
                    </a:lnTo>
                    <a:lnTo>
                      <a:pt x="241194" y="59511"/>
                    </a:lnTo>
                    <a:close/>
                    <a:moveTo>
                      <a:pt x="187739" y="52590"/>
                    </a:moveTo>
                    <a:lnTo>
                      <a:pt x="185298" y="53626"/>
                    </a:lnTo>
                    <a:cubicBezTo>
                      <a:pt x="183251" y="55670"/>
                      <a:pt x="182271" y="57625"/>
                      <a:pt x="182271" y="60736"/>
                    </a:cubicBezTo>
                    <a:lnTo>
                      <a:pt x="182271" y="73890"/>
                    </a:lnTo>
                    <a:lnTo>
                      <a:pt x="160258" y="78395"/>
                    </a:lnTo>
                    <a:cubicBezTo>
                      <a:pt x="125786" y="93105"/>
                      <a:pt x="101303" y="127449"/>
                      <a:pt x="101303" y="166842"/>
                    </a:cubicBezTo>
                    <a:cubicBezTo>
                      <a:pt x="101303" y="219456"/>
                      <a:pt x="144829" y="262915"/>
                      <a:pt x="197522" y="262915"/>
                    </a:cubicBezTo>
                    <a:cubicBezTo>
                      <a:pt x="210673" y="262915"/>
                      <a:pt x="223263" y="260199"/>
                      <a:pt x="234749" y="255302"/>
                    </a:cubicBezTo>
                    <a:lnTo>
                      <a:pt x="250836" y="244426"/>
                    </a:lnTo>
                    <a:lnTo>
                      <a:pt x="260268" y="253836"/>
                    </a:lnTo>
                    <a:cubicBezTo>
                      <a:pt x="262316" y="255791"/>
                      <a:pt x="264364" y="256857"/>
                      <a:pt x="267391" y="256857"/>
                    </a:cubicBezTo>
                    <a:lnTo>
                      <a:pt x="268732" y="256281"/>
                    </a:lnTo>
                    <a:lnTo>
                      <a:pt x="242600" y="273962"/>
                    </a:lnTo>
                    <a:cubicBezTo>
                      <a:pt x="228698" y="279890"/>
                      <a:pt x="213455" y="283178"/>
                      <a:pt x="197522" y="283178"/>
                    </a:cubicBezTo>
                    <a:cubicBezTo>
                      <a:pt x="133703" y="283178"/>
                      <a:pt x="81009" y="230565"/>
                      <a:pt x="81009" y="166842"/>
                    </a:cubicBezTo>
                    <a:cubicBezTo>
                      <a:pt x="81009" y="119050"/>
                      <a:pt x="110649" y="77557"/>
                      <a:pt x="152393" y="59798"/>
                    </a:cubicBezTo>
                    <a:close/>
                    <a:moveTo>
                      <a:pt x="192421" y="50604"/>
                    </a:moveTo>
                    <a:lnTo>
                      <a:pt x="195181" y="51073"/>
                    </a:lnTo>
                    <a:lnTo>
                      <a:pt x="187739" y="52590"/>
                    </a:lnTo>
                    <a:close/>
                    <a:moveTo>
                      <a:pt x="197522" y="50595"/>
                    </a:moveTo>
                    <a:lnTo>
                      <a:pt x="223078" y="55812"/>
                    </a:lnTo>
                    <a:lnTo>
                      <a:pt x="195181" y="51073"/>
                    </a:lnTo>
                    <a:close/>
                    <a:moveTo>
                      <a:pt x="449651" y="41472"/>
                    </a:moveTo>
                    <a:cubicBezTo>
                      <a:pt x="450631" y="42539"/>
                      <a:pt x="451612" y="42539"/>
                      <a:pt x="452682" y="43516"/>
                    </a:cubicBezTo>
                    <a:cubicBezTo>
                      <a:pt x="454732" y="45560"/>
                      <a:pt x="455712" y="47604"/>
                      <a:pt x="455712" y="50626"/>
                    </a:cubicBezTo>
                    <a:cubicBezTo>
                      <a:pt x="455712" y="53648"/>
                      <a:pt x="454732" y="55692"/>
                      <a:pt x="452682" y="57647"/>
                    </a:cubicBezTo>
                    <a:cubicBezTo>
                      <a:pt x="450631" y="59691"/>
                      <a:pt x="448581" y="60757"/>
                      <a:pt x="445551" y="60757"/>
                    </a:cubicBezTo>
                    <a:cubicBezTo>
                      <a:pt x="442520" y="60757"/>
                      <a:pt x="440470" y="59691"/>
                      <a:pt x="438509" y="57647"/>
                    </a:cubicBezTo>
                    <a:cubicBezTo>
                      <a:pt x="436459" y="55692"/>
                      <a:pt x="435389" y="53648"/>
                      <a:pt x="435389" y="50626"/>
                    </a:cubicBezTo>
                    <a:cubicBezTo>
                      <a:pt x="435389" y="47604"/>
                      <a:pt x="436459" y="45560"/>
                      <a:pt x="438509" y="43516"/>
                    </a:cubicBezTo>
                    <a:cubicBezTo>
                      <a:pt x="441540" y="40495"/>
                      <a:pt x="445551" y="39517"/>
                      <a:pt x="449651" y="41472"/>
                    </a:cubicBezTo>
                    <a:close/>
                    <a:moveTo>
                      <a:pt x="486030" y="40505"/>
                    </a:moveTo>
                    <a:lnTo>
                      <a:pt x="516494" y="40505"/>
                    </a:lnTo>
                    <a:cubicBezTo>
                      <a:pt x="522551" y="40505"/>
                      <a:pt x="526559" y="44591"/>
                      <a:pt x="526559" y="50631"/>
                    </a:cubicBezTo>
                    <a:cubicBezTo>
                      <a:pt x="526559" y="56671"/>
                      <a:pt x="522551" y="60757"/>
                      <a:pt x="516494" y="60757"/>
                    </a:cubicBezTo>
                    <a:lnTo>
                      <a:pt x="486030" y="60757"/>
                    </a:lnTo>
                    <a:cubicBezTo>
                      <a:pt x="479973" y="60757"/>
                      <a:pt x="475964" y="56671"/>
                      <a:pt x="475964" y="50631"/>
                    </a:cubicBezTo>
                    <a:cubicBezTo>
                      <a:pt x="475964" y="44591"/>
                      <a:pt x="479973" y="40505"/>
                      <a:pt x="486030" y="40505"/>
                    </a:cubicBezTo>
                    <a:close/>
                    <a:moveTo>
                      <a:pt x="384851" y="40505"/>
                    </a:moveTo>
                    <a:lnTo>
                      <a:pt x="405059" y="40505"/>
                    </a:lnTo>
                    <a:cubicBezTo>
                      <a:pt x="411112" y="40505"/>
                      <a:pt x="415207" y="44591"/>
                      <a:pt x="415207" y="50631"/>
                    </a:cubicBezTo>
                    <a:cubicBezTo>
                      <a:pt x="415207" y="56671"/>
                      <a:pt x="411112" y="60757"/>
                      <a:pt x="405059" y="60757"/>
                    </a:cubicBezTo>
                    <a:lnTo>
                      <a:pt x="384851" y="60757"/>
                    </a:lnTo>
                    <a:cubicBezTo>
                      <a:pt x="378708" y="60757"/>
                      <a:pt x="374702" y="56671"/>
                      <a:pt x="374702" y="50631"/>
                    </a:cubicBezTo>
                    <a:cubicBezTo>
                      <a:pt x="374702" y="44591"/>
                      <a:pt x="378708" y="40505"/>
                      <a:pt x="384851" y="40505"/>
                    </a:cubicBezTo>
                    <a:close/>
                    <a:moveTo>
                      <a:pt x="70855" y="20176"/>
                    </a:moveTo>
                    <a:cubicBezTo>
                      <a:pt x="64803" y="20176"/>
                      <a:pt x="60798" y="24264"/>
                      <a:pt x="60798" y="30308"/>
                    </a:cubicBezTo>
                    <a:lnTo>
                      <a:pt x="60798" y="343788"/>
                    </a:lnTo>
                    <a:lnTo>
                      <a:pt x="222783" y="343788"/>
                    </a:lnTo>
                    <a:cubicBezTo>
                      <a:pt x="228835" y="343788"/>
                      <a:pt x="232929" y="347876"/>
                      <a:pt x="232929" y="353920"/>
                    </a:cubicBezTo>
                    <a:lnTo>
                      <a:pt x="232929" y="364052"/>
                    </a:lnTo>
                    <a:lnTo>
                      <a:pt x="374711" y="364052"/>
                    </a:lnTo>
                    <a:lnTo>
                      <a:pt x="374711" y="353920"/>
                    </a:lnTo>
                    <a:cubicBezTo>
                      <a:pt x="374711" y="347876"/>
                      <a:pt x="378716" y="343788"/>
                      <a:pt x="384857" y="343788"/>
                    </a:cubicBezTo>
                    <a:lnTo>
                      <a:pt x="546843" y="343788"/>
                    </a:lnTo>
                    <a:lnTo>
                      <a:pt x="546843" y="30308"/>
                    </a:lnTo>
                    <a:cubicBezTo>
                      <a:pt x="546843" y="24264"/>
                      <a:pt x="542748" y="20176"/>
                      <a:pt x="536696" y="20176"/>
                    </a:cubicBezTo>
                    <a:close/>
                    <a:moveTo>
                      <a:pt x="70855" y="0"/>
                    </a:moveTo>
                    <a:lnTo>
                      <a:pt x="536696" y="0"/>
                    </a:lnTo>
                    <a:cubicBezTo>
                      <a:pt x="553963" y="0"/>
                      <a:pt x="567135" y="13154"/>
                      <a:pt x="567135" y="30308"/>
                    </a:cubicBezTo>
                    <a:lnTo>
                      <a:pt x="567135" y="343794"/>
                    </a:lnTo>
                    <a:lnTo>
                      <a:pt x="384859" y="343794"/>
                    </a:lnTo>
                    <a:cubicBezTo>
                      <a:pt x="378718" y="343794"/>
                      <a:pt x="374712" y="347883"/>
                      <a:pt x="374712" y="353928"/>
                    </a:cubicBezTo>
                    <a:lnTo>
                      <a:pt x="374712" y="364062"/>
                    </a:lnTo>
                    <a:lnTo>
                      <a:pt x="232927" y="364062"/>
                    </a:lnTo>
                    <a:lnTo>
                      <a:pt x="232927" y="353928"/>
                    </a:lnTo>
                    <a:cubicBezTo>
                      <a:pt x="232927" y="347883"/>
                      <a:pt x="228833" y="343794"/>
                      <a:pt x="222780" y="343794"/>
                    </a:cubicBezTo>
                    <a:lnTo>
                      <a:pt x="40505" y="343794"/>
                    </a:lnTo>
                    <a:lnTo>
                      <a:pt x="40505" y="30308"/>
                    </a:lnTo>
                    <a:cubicBezTo>
                      <a:pt x="40505" y="13154"/>
                      <a:pt x="53678" y="0"/>
                      <a:pt x="708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4" name="íṣḷíḋê"/>
            <p:cNvGrpSpPr/>
            <p:nvPr/>
          </p:nvGrpSpPr>
          <p:grpSpPr>
            <a:xfrm>
              <a:off x="9408368" y="5193400"/>
              <a:ext cx="2195910" cy="908538"/>
              <a:chOff x="1089101" y="5214479"/>
              <a:chExt cx="2195910" cy="908538"/>
            </a:xfrm>
          </p:grpSpPr>
          <p:sp>
            <p:nvSpPr>
              <p:cNvPr id="56" name="ïṣ1ïḑê"/>
              <p:cNvSpPr/>
              <p:nvPr/>
            </p:nvSpPr>
            <p:spPr bwMode="auto">
              <a:xfrm>
                <a:off x="1089101" y="5565618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57" name="ïṣḷïdè"/>
              <p:cNvSpPr txBox="1"/>
              <p:nvPr/>
            </p:nvSpPr>
            <p:spPr bwMode="auto">
              <a:xfrm>
                <a:off x="1089101" y="5214479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45" name="îšḷîḋé"/>
            <p:cNvGrpSpPr/>
            <p:nvPr/>
          </p:nvGrpSpPr>
          <p:grpSpPr>
            <a:xfrm>
              <a:off x="9408368" y="1691248"/>
              <a:ext cx="2195910" cy="908538"/>
              <a:chOff x="1089101" y="5214479"/>
              <a:chExt cx="2195910" cy="908538"/>
            </a:xfrm>
          </p:grpSpPr>
          <p:sp>
            <p:nvSpPr>
              <p:cNvPr id="54" name="îṥ1iḓè"/>
              <p:cNvSpPr/>
              <p:nvPr/>
            </p:nvSpPr>
            <p:spPr bwMode="auto">
              <a:xfrm>
                <a:off x="1089101" y="5565618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55" name="îŝľïḓè"/>
              <p:cNvSpPr txBox="1"/>
              <p:nvPr/>
            </p:nvSpPr>
            <p:spPr bwMode="auto">
              <a:xfrm>
                <a:off x="1089101" y="5214479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46" name="iṥḷîde"/>
            <p:cNvGrpSpPr/>
            <p:nvPr/>
          </p:nvGrpSpPr>
          <p:grpSpPr>
            <a:xfrm>
              <a:off x="6222182" y="3420099"/>
              <a:ext cx="2195910" cy="908538"/>
              <a:chOff x="1089101" y="5214479"/>
              <a:chExt cx="2195910" cy="908538"/>
            </a:xfrm>
          </p:grpSpPr>
          <p:sp>
            <p:nvSpPr>
              <p:cNvPr id="52" name="iṥliḑe"/>
              <p:cNvSpPr/>
              <p:nvPr/>
            </p:nvSpPr>
            <p:spPr bwMode="auto">
              <a:xfrm>
                <a:off x="1089101" y="5565618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 （建议使用主题字体）</a:t>
                </a:r>
                <a:endParaRPr lang="zh-CN" altLang="en-US" sz="1000" dirty="0"/>
              </a:p>
            </p:txBody>
          </p:sp>
          <p:sp>
            <p:nvSpPr>
              <p:cNvPr id="53" name="išḷíḓê"/>
              <p:cNvSpPr txBox="1"/>
              <p:nvPr/>
            </p:nvSpPr>
            <p:spPr bwMode="auto">
              <a:xfrm>
                <a:off x="1089101" y="5214479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800" b="1" dirty="0"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47" name="肘形连接符 65"/>
            <p:cNvCxnSpPr>
              <a:endCxn id="62" idx="4"/>
            </p:cNvCxnSpPr>
            <p:nvPr/>
          </p:nvCxnSpPr>
          <p:spPr>
            <a:xfrm flipV="1">
              <a:off x="9426204" y="3593105"/>
              <a:ext cx="1080121" cy="271083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连接符 67"/>
            <p:cNvCxnSpPr>
              <a:stCxn id="58" idx="6"/>
              <a:endCxn id="60" idx="0"/>
            </p:cNvCxnSpPr>
            <p:nvPr/>
          </p:nvCxnSpPr>
          <p:spPr>
            <a:xfrm>
              <a:off x="9426204" y="3874369"/>
              <a:ext cx="1080121" cy="281262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îślíḓe"/>
            <p:cNvSpPr txBox="1"/>
            <p:nvPr/>
          </p:nvSpPr>
          <p:spPr>
            <a:xfrm>
              <a:off x="9379132" y="3432781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r>
                <a:rPr lang="zh-CN" altLang="en-US" sz="1400" b="1"/>
                <a:t>关键词</a:t>
              </a:r>
              <a:endParaRPr lang="zh-CN" altLang="en-US" sz="1400" b="1" dirty="0"/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4485482" y="1880863"/>
              <a:ext cx="3312368" cy="3915739"/>
            </a:xfrm>
            <a:prstGeom prst="line">
              <a:avLst/>
            </a:prstGeom>
            <a:ln w="3175" cap="rnd">
              <a:solidFill>
                <a:schemeClr val="bg2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ïṣḻiďe"/>
            <p:cNvSpPr txBox="1"/>
            <p:nvPr/>
          </p:nvSpPr>
          <p:spPr>
            <a:xfrm>
              <a:off x="5539665" y="3053279"/>
              <a:ext cx="1576388" cy="1238946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tx2"/>
                  </a:solidFill>
                  <a:latin typeface="Impact" panose="020B0806030902050204" pitchFamily="34" charset="0"/>
                </a:rPr>
                <a:t>VS</a:t>
              </a:r>
              <a:endParaRPr lang="en-US" altLang="zh-CN" sz="4000" dirty="0">
                <a:solidFill>
                  <a:schemeClr val="tx2"/>
                </a:solidFill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6bd1042-946f-4885-83ca-429a73c0de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49000"/>
            <a:ext cx="10846763" cy="4545000"/>
            <a:chOff x="669925" y="1449000"/>
            <a:chExt cx="10846763" cy="4545000"/>
          </a:xfrm>
        </p:grpSpPr>
        <p:grpSp>
          <p:nvGrpSpPr>
            <p:cNvPr id="4" name="ïşḻîḓè"/>
            <p:cNvGrpSpPr/>
            <p:nvPr/>
          </p:nvGrpSpPr>
          <p:grpSpPr>
            <a:xfrm>
              <a:off x="669925" y="1449001"/>
              <a:ext cx="4006763" cy="1979999"/>
              <a:chOff x="669924" y="2079000"/>
              <a:chExt cx="3423167" cy="1979999"/>
            </a:xfrm>
          </p:grpSpPr>
          <p:sp>
            <p:nvSpPr>
              <p:cNvPr id="17" name="íṥľîḍè"/>
              <p:cNvSpPr txBox="1"/>
              <p:nvPr/>
            </p:nvSpPr>
            <p:spPr>
              <a:xfrm>
                <a:off x="669925" y="2079000"/>
                <a:ext cx="3423166" cy="855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zh-CN" altLang="en-US" dirty="0"/>
                  <a:t>请在</a:t>
                </a:r>
                <a:endParaRPr lang="en-US" altLang="zh-CN" dirty="0"/>
              </a:p>
              <a:p>
                <a:r>
                  <a:rPr lang="zh-CN" altLang="en-US" sz="2000" b="1" dirty="0"/>
                  <a:t>形状中填充图片</a:t>
                </a:r>
                <a:endParaRPr lang="zh-CN" altLang="en-US" sz="2000" b="1" dirty="0"/>
              </a:p>
            </p:txBody>
          </p:sp>
          <p:sp>
            <p:nvSpPr>
              <p:cNvPr id="18" name="ïşļïḑé"/>
              <p:cNvSpPr txBox="1"/>
              <p:nvPr/>
            </p:nvSpPr>
            <p:spPr>
              <a:xfrm>
                <a:off x="669924" y="2934000"/>
                <a:ext cx="3423166" cy="112499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000" dirty="0"/>
                  <a:t>1.</a:t>
                </a:r>
                <a:r>
                  <a:rPr lang="zh-CN" altLang="en-US" sz="1000" dirty="0"/>
                  <a:t>单击要填充的形状；</a:t>
                </a:r>
                <a:r>
                  <a:rPr lang="en-US" altLang="zh-CN" sz="1000" dirty="0"/>
                  <a:t>2.</a:t>
                </a:r>
                <a:r>
                  <a:rPr lang="zh-CN" altLang="en-US" sz="1000" dirty="0"/>
                  <a:t>在“格式”选项卡上的“形状样式”组中，单击“形状填充”旁边的箭头，然后单击「图片或纹理填充」； </a:t>
                </a:r>
                <a:r>
                  <a:rPr lang="en-US" altLang="zh-CN" sz="1000" dirty="0"/>
                  <a:t>3.</a:t>
                </a:r>
                <a:r>
                  <a:rPr lang="zh-CN" altLang="en-US" sz="1000" dirty="0"/>
                  <a:t>找到包含需要使用的图片的文件夹，单击该图片，然后单击“插入”；</a:t>
                </a:r>
                <a:r>
                  <a:rPr lang="en-US" altLang="zh-CN" sz="1000" dirty="0"/>
                  <a:t>4.</a:t>
                </a:r>
                <a:r>
                  <a:rPr lang="zh-CN" altLang="en-US" sz="1000" dirty="0"/>
                  <a:t>使用图片工具“裁剪”下拉菜单中的「填充」可对图片进行调整</a:t>
                </a:r>
                <a:endParaRPr lang="zh-CN" altLang="en-US" sz="1000" dirty="0"/>
              </a:p>
            </p:txBody>
          </p:sp>
        </p:grpSp>
        <p:sp>
          <p:nvSpPr>
            <p:cNvPr id="5" name="íṣļíḑè"/>
            <p:cNvSpPr/>
            <p:nvPr/>
          </p:nvSpPr>
          <p:spPr bwMode="auto">
            <a:xfrm>
              <a:off x="4901688" y="1449000"/>
              <a:ext cx="3195000" cy="1889999"/>
            </a:xfrm>
            <a:prstGeom prst="rect">
              <a:avLst/>
            </a:prstGeom>
            <a:blipFill dpi="0"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î$ľiḑe"/>
            <p:cNvSpPr/>
            <p:nvPr/>
          </p:nvSpPr>
          <p:spPr bwMode="auto">
            <a:xfrm>
              <a:off x="8321688" y="1449000"/>
              <a:ext cx="3195000" cy="1889999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íṥlîḍê"/>
            <p:cNvGrpSpPr/>
            <p:nvPr/>
          </p:nvGrpSpPr>
          <p:grpSpPr>
            <a:xfrm>
              <a:off x="4901688" y="3429000"/>
              <a:ext cx="3195000" cy="2565000"/>
              <a:chOff x="4901688" y="3429000"/>
              <a:chExt cx="3195000" cy="2565000"/>
            </a:xfrm>
          </p:grpSpPr>
          <p:sp>
            <p:nvSpPr>
              <p:cNvPr id="13" name="iṡļïde"/>
              <p:cNvSpPr>
                <a:spLocks noChangeAspect="1"/>
              </p:cNvSpPr>
              <p:nvPr/>
            </p:nvSpPr>
            <p:spPr bwMode="auto">
              <a:xfrm>
                <a:off x="4901688" y="3744000"/>
                <a:ext cx="609685" cy="437524"/>
              </a:xfrm>
              <a:custGeom>
                <a:avLst/>
                <a:gdLst>
                  <a:gd name="connsiteX0" fmla="*/ 533228 w 606862"/>
                  <a:gd name="connsiteY0" fmla="*/ 69781 h 435499"/>
                  <a:gd name="connsiteX1" fmla="*/ 528214 w 606862"/>
                  <a:gd name="connsiteY1" fmla="*/ 81924 h 435499"/>
                  <a:gd name="connsiteX2" fmla="*/ 515122 w 606862"/>
                  <a:gd name="connsiteY2" fmla="*/ 82851 h 435499"/>
                  <a:gd name="connsiteX3" fmla="*/ 513543 w 606862"/>
                  <a:gd name="connsiteY3" fmla="*/ 87671 h 435499"/>
                  <a:gd name="connsiteX4" fmla="*/ 523571 w 606862"/>
                  <a:gd name="connsiteY4" fmla="*/ 96107 h 435499"/>
                  <a:gd name="connsiteX5" fmla="*/ 520414 w 606862"/>
                  <a:gd name="connsiteY5" fmla="*/ 108806 h 435499"/>
                  <a:gd name="connsiteX6" fmla="*/ 524500 w 606862"/>
                  <a:gd name="connsiteY6" fmla="*/ 111773 h 435499"/>
                  <a:gd name="connsiteX7" fmla="*/ 535643 w 606862"/>
                  <a:gd name="connsiteY7" fmla="*/ 104913 h 435499"/>
                  <a:gd name="connsiteX8" fmla="*/ 546785 w 606862"/>
                  <a:gd name="connsiteY8" fmla="*/ 111773 h 435499"/>
                  <a:gd name="connsiteX9" fmla="*/ 550871 w 606862"/>
                  <a:gd name="connsiteY9" fmla="*/ 108806 h 435499"/>
                  <a:gd name="connsiteX10" fmla="*/ 547807 w 606862"/>
                  <a:gd name="connsiteY10" fmla="*/ 96107 h 435499"/>
                  <a:gd name="connsiteX11" fmla="*/ 557835 w 606862"/>
                  <a:gd name="connsiteY11" fmla="*/ 87671 h 435499"/>
                  <a:gd name="connsiteX12" fmla="*/ 556349 w 606862"/>
                  <a:gd name="connsiteY12" fmla="*/ 82851 h 435499"/>
                  <a:gd name="connsiteX13" fmla="*/ 543257 w 606862"/>
                  <a:gd name="connsiteY13" fmla="*/ 81924 h 435499"/>
                  <a:gd name="connsiteX14" fmla="*/ 538242 w 606862"/>
                  <a:gd name="connsiteY14" fmla="*/ 69781 h 435499"/>
                  <a:gd name="connsiteX15" fmla="*/ 533228 w 606862"/>
                  <a:gd name="connsiteY15" fmla="*/ 69781 h 435499"/>
                  <a:gd name="connsiteX16" fmla="*/ 474173 w 606862"/>
                  <a:gd name="connsiteY16" fmla="*/ 69781 h 435499"/>
                  <a:gd name="connsiteX17" fmla="*/ 469159 w 606862"/>
                  <a:gd name="connsiteY17" fmla="*/ 81924 h 435499"/>
                  <a:gd name="connsiteX18" fmla="*/ 456066 w 606862"/>
                  <a:gd name="connsiteY18" fmla="*/ 82851 h 435499"/>
                  <a:gd name="connsiteX19" fmla="*/ 454488 w 606862"/>
                  <a:gd name="connsiteY19" fmla="*/ 87671 h 435499"/>
                  <a:gd name="connsiteX20" fmla="*/ 464516 w 606862"/>
                  <a:gd name="connsiteY20" fmla="*/ 96107 h 435499"/>
                  <a:gd name="connsiteX21" fmla="*/ 461359 w 606862"/>
                  <a:gd name="connsiteY21" fmla="*/ 108806 h 435499"/>
                  <a:gd name="connsiteX22" fmla="*/ 465445 w 606862"/>
                  <a:gd name="connsiteY22" fmla="*/ 111773 h 435499"/>
                  <a:gd name="connsiteX23" fmla="*/ 476587 w 606862"/>
                  <a:gd name="connsiteY23" fmla="*/ 104913 h 435499"/>
                  <a:gd name="connsiteX24" fmla="*/ 487730 w 606862"/>
                  <a:gd name="connsiteY24" fmla="*/ 111773 h 435499"/>
                  <a:gd name="connsiteX25" fmla="*/ 491815 w 606862"/>
                  <a:gd name="connsiteY25" fmla="*/ 108806 h 435499"/>
                  <a:gd name="connsiteX26" fmla="*/ 488751 w 606862"/>
                  <a:gd name="connsiteY26" fmla="*/ 96107 h 435499"/>
                  <a:gd name="connsiteX27" fmla="*/ 498779 w 606862"/>
                  <a:gd name="connsiteY27" fmla="*/ 87671 h 435499"/>
                  <a:gd name="connsiteX28" fmla="*/ 497294 w 606862"/>
                  <a:gd name="connsiteY28" fmla="*/ 82851 h 435499"/>
                  <a:gd name="connsiteX29" fmla="*/ 484201 w 606862"/>
                  <a:gd name="connsiteY29" fmla="*/ 81924 h 435499"/>
                  <a:gd name="connsiteX30" fmla="*/ 479187 w 606862"/>
                  <a:gd name="connsiteY30" fmla="*/ 69781 h 435499"/>
                  <a:gd name="connsiteX31" fmla="*/ 474173 w 606862"/>
                  <a:gd name="connsiteY31" fmla="*/ 69781 h 435499"/>
                  <a:gd name="connsiteX32" fmla="*/ 415117 w 606862"/>
                  <a:gd name="connsiteY32" fmla="*/ 69781 h 435499"/>
                  <a:gd name="connsiteX33" fmla="*/ 410103 w 606862"/>
                  <a:gd name="connsiteY33" fmla="*/ 81924 h 435499"/>
                  <a:gd name="connsiteX34" fmla="*/ 397011 w 606862"/>
                  <a:gd name="connsiteY34" fmla="*/ 82851 h 435499"/>
                  <a:gd name="connsiteX35" fmla="*/ 395432 w 606862"/>
                  <a:gd name="connsiteY35" fmla="*/ 87671 h 435499"/>
                  <a:gd name="connsiteX36" fmla="*/ 405460 w 606862"/>
                  <a:gd name="connsiteY36" fmla="*/ 96107 h 435499"/>
                  <a:gd name="connsiteX37" fmla="*/ 402303 w 606862"/>
                  <a:gd name="connsiteY37" fmla="*/ 108806 h 435499"/>
                  <a:gd name="connsiteX38" fmla="*/ 406389 w 606862"/>
                  <a:gd name="connsiteY38" fmla="*/ 111773 h 435499"/>
                  <a:gd name="connsiteX39" fmla="*/ 417532 w 606862"/>
                  <a:gd name="connsiteY39" fmla="*/ 104913 h 435499"/>
                  <a:gd name="connsiteX40" fmla="*/ 428674 w 606862"/>
                  <a:gd name="connsiteY40" fmla="*/ 111773 h 435499"/>
                  <a:gd name="connsiteX41" fmla="*/ 432760 w 606862"/>
                  <a:gd name="connsiteY41" fmla="*/ 108806 h 435499"/>
                  <a:gd name="connsiteX42" fmla="*/ 429696 w 606862"/>
                  <a:gd name="connsiteY42" fmla="*/ 96107 h 435499"/>
                  <a:gd name="connsiteX43" fmla="*/ 439724 w 606862"/>
                  <a:gd name="connsiteY43" fmla="*/ 87671 h 435499"/>
                  <a:gd name="connsiteX44" fmla="*/ 438238 w 606862"/>
                  <a:gd name="connsiteY44" fmla="*/ 82851 h 435499"/>
                  <a:gd name="connsiteX45" fmla="*/ 425146 w 606862"/>
                  <a:gd name="connsiteY45" fmla="*/ 81924 h 435499"/>
                  <a:gd name="connsiteX46" fmla="*/ 420132 w 606862"/>
                  <a:gd name="connsiteY46" fmla="*/ 69781 h 435499"/>
                  <a:gd name="connsiteX47" fmla="*/ 415117 w 606862"/>
                  <a:gd name="connsiteY47" fmla="*/ 69781 h 435499"/>
                  <a:gd name="connsiteX48" fmla="*/ 436010 w 606862"/>
                  <a:gd name="connsiteY48" fmla="*/ 3780 h 435499"/>
                  <a:gd name="connsiteX49" fmla="*/ 517257 w 606862"/>
                  <a:gd name="connsiteY49" fmla="*/ 3780 h 435499"/>
                  <a:gd name="connsiteX50" fmla="*/ 606862 w 606862"/>
                  <a:gd name="connsiteY50" fmla="*/ 93140 h 435499"/>
                  <a:gd name="connsiteX51" fmla="*/ 517257 w 606862"/>
                  <a:gd name="connsiteY51" fmla="*/ 182594 h 435499"/>
                  <a:gd name="connsiteX52" fmla="*/ 456438 w 606862"/>
                  <a:gd name="connsiteY52" fmla="*/ 182594 h 435499"/>
                  <a:gd name="connsiteX53" fmla="*/ 415210 w 606862"/>
                  <a:gd name="connsiteY53" fmla="*/ 223751 h 435499"/>
                  <a:gd name="connsiteX54" fmla="*/ 407689 w 606862"/>
                  <a:gd name="connsiteY54" fmla="*/ 220692 h 435499"/>
                  <a:gd name="connsiteX55" fmla="*/ 407689 w 606862"/>
                  <a:gd name="connsiteY55" fmla="*/ 178051 h 435499"/>
                  <a:gd name="connsiteX56" fmla="*/ 346405 w 606862"/>
                  <a:gd name="connsiteY56" fmla="*/ 93233 h 435499"/>
                  <a:gd name="connsiteX57" fmla="*/ 436010 w 606862"/>
                  <a:gd name="connsiteY57" fmla="*/ 3780 h 435499"/>
                  <a:gd name="connsiteX58" fmla="*/ 140854 w 606862"/>
                  <a:gd name="connsiteY58" fmla="*/ 207 h 435499"/>
                  <a:gd name="connsiteX59" fmla="*/ 216621 w 606862"/>
                  <a:gd name="connsiteY59" fmla="*/ 856 h 435499"/>
                  <a:gd name="connsiteX60" fmla="*/ 272145 w 606862"/>
                  <a:gd name="connsiteY60" fmla="*/ 33762 h 435499"/>
                  <a:gd name="connsiteX61" fmla="*/ 302693 w 606862"/>
                  <a:gd name="connsiteY61" fmla="*/ 122934 h 435499"/>
                  <a:gd name="connsiteX62" fmla="*/ 310400 w 606862"/>
                  <a:gd name="connsiteY62" fmla="*/ 158343 h 435499"/>
                  <a:gd name="connsiteX63" fmla="*/ 293130 w 606862"/>
                  <a:gd name="connsiteY63" fmla="*/ 188098 h 435499"/>
                  <a:gd name="connsiteX64" fmla="*/ 281152 w 606862"/>
                  <a:gd name="connsiteY64" fmla="*/ 220819 h 435499"/>
                  <a:gd name="connsiteX65" fmla="*/ 281152 w 606862"/>
                  <a:gd name="connsiteY65" fmla="*/ 260863 h 435499"/>
                  <a:gd name="connsiteX66" fmla="*/ 283287 w 606862"/>
                  <a:gd name="connsiteY66" fmla="*/ 264385 h 435499"/>
                  <a:gd name="connsiteX67" fmla="*/ 407057 w 606862"/>
                  <a:gd name="connsiteY67" fmla="*/ 343732 h 435499"/>
                  <a:gd name="connsiteX68" fmla="*/ 422192 w 606862"/>
                  <a:gd name="connsiteY68" fmla="*/ 375989 h 435499"/>
                  <a:gd name="connsiteX69" fmla="*/ 422192 w 606862"/>
                  <a:gd name="connsiteY69" fmla="*/ 435406 h 435499"/>
                  <a:gd name="connsiteX70" fmla="*/ 238533 w 606862"/>
                  <a:gd name="connsiteY70" fmla="*/ 435406 h 435499"/>
                  <a:gd name="connsiteX71" fmla="*/ 220520 w 606862"/>
                  <a:gd name="connsiteY71" fmla="*/ 352816 h 435499"/>
                  <a:gd name="connsiteX72" fmla="*/ 210957 w 606862"/>
                  <a:gd name="connsiteY72" fmla="*/ 299331 h 435499"/>
                  <a:gd name="connsiteX73" fmla="*/ 201393 w 606862"/>
                  <a:gd name="connsiteY73" fmla="*/ 352816 h 435499"/>
                  <a:gd name="connsiteX74" fmla="*/ 183566 w 606862"/>
                  <a:gd name="connsiteY74" fmla="*/ 435499 h 435499"/>
                  <a:gd name="connsiteX75" fmla="*/ 0 w 606862"/>
                  <a:gd name="connsiteY75" fmla="*/ 435499 h 435499"/>
                  <a:gd name="connsiteX76" fmla="*/ 0 w 606862"/>
                  <a:gd name="connsiteY76" fmla="*/ 376082 h 435499"/>
                  <a:gd name="connsiteX77" fmla="*/ 15135 w 606862"/>
                  <a:gd name="connsiteY77" fmla="*/ 343824 h 435499"/>
                  <a:gd name="connsiteX78" fmla="*/ 138905 w 606862"/>
                  <a:gd name="connsiteY78" fmla="*/ 264478 h 435499"/>
                  <a:gd name="connsiteX79" fmla="*/ 141040 w 606862"/>
                  <a:gd name="connsiteY79" fmla="*/ 261049 h 435499"/>
                  <a:gd name="connsiteX80" fmla="*/ 141040 w 606862"/>
                  <a:gd name="connsiteY80" fmla="*/ 221005 h 435499"/>
                  <a:gd name="connsiteX81" fmla="*/ 128970 w 606862"/>
                  <a:gd name="connsiteY81" fmla="*/ 188191 h 435499"/>
                  <a:gd name="connsiteX82" fmla="*/ 111792 w 606862"/>
                  <a:gd name="connsiteY82" fmla="*/ 158436 h 435499"/>
                  <a:gd name="connsiteX83" fmla="*/ 118942 w 606862"/>
                  <a:gd name="connsiteY83" fmla="*/ 123120 h 435499"/>
                  <a:gd name="connsiteX84" fmla="*/ 149397 w 606862"/>
                  <a:gd name="connsiteY84" fmla="*/ 18560 h 435499"/>
                  <a:gd name="connsiteX85" fmla="*/ 140854 w 606862"/>
                  <a:gd name="connsiteY85" fmla="*/ 207 h 43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606862" h="435499">
                    <a:moveTo>
                      <a:pt x="533228" y="69781"/>
                    </a:moveTo>
                    <a:lnTo>
                      <a:pt x="528214" y="81924"/>
                    </a:lnTo>
                    <a:lnTo>
                      <a:pt x="515122" y="82851"/>
                    </a:lnTo>
                    <a:cubicBezTo>
                      <a:pt x="512615" y="83036"/>
                      <a:pt x="511686" y="86095"/>
                      <a:pt x="513543" y="87671"/>
                    </a:cubicBezTo>
                    <a:lnTo>
                      <a:pt x="523571" y="96107"/>
                    </a:lnTo>
                    <a:lnTo>
                      <a:pt x="520414" y="108806"/>
                    </a:lnTo>
                    <a:cubicBezTo>
                      <a:pt x="519857" y="111217"/>
                      <a:pt x="522457" y="113163"/>
                      <a:pt x="524500" y="111773"/>
                    </a:cubicBezTo>
                    <a:lnTo>
                      <a:pt x="535643" y="104913"/>
                    </a:lnTo>
                    <a:lnTo>
                      <a:pt x="546785" y="111773"/>
                    </a:lnTo>
                    <a:cubicBezTo>
                      <a:pt x="548921" y="113163"/>
                      <a:pt x="551521" y="111217"/>
                      <a:pt x="550871" y="108806"/>
                    </a:cubicBezTo>
                    <a:lnTo>
                      <a:pt x="547807" y="96107"/>
                    </a:lnTo>
                    <a:lnTo>
                      <a:pt x="557835" y="87671"/>
                    </a:lnTo>
                    <a:cubicBezTo>
                      <a:pt x="559785" y="86095"/>
                      <a:pt x="558856" y="83036"/>
                      <a:pt x="556349" y="82851"/>
                    </a:cubicBezTo>
                    <a:lnTo>
                      <a:pt x="543257" y="81924"/>
                    </a:lnTo>
                    <a:lnTo>
                      <a:pt x="538242" y="69781"/>
                    </a:lnTo>
                    <a:cubicBezTo>
                      <a:pt x="537407" y="67463"/>
                      <a:pt x="534157" y="67463"/>
                      <a:pt x="533228" y="69781"/>
                    </a:cubicBezTo>
                    <a:close/>
                    <a:moveTo>
                      <a:pt x="474173" y="69781"/>
                    </a:moveTo>
                    <a:lnTo>
                      <a:pt x="469159" y="81924"/>
                    </a:lnTo>
                    <a:lnTo>
                      <a:pt x="456066" y="82851"/>
                    </a:lnTo>
                    <a:cubicBezTo>
                      <a:pt x="453559" y="83036"/>
                      <a:pt x="452631" y="86095"/>
                      <a:pt x="454488" y="87671"/>
                    </a:cubicBezTo>
                    <a:lnTo>
                      <a:pt x="464516" y="96107"/>
                    </a:lnTo>
                    <a:lnTo>
                      <a:pt x="461359" y="108806"/>
                    </a:lnTo>
                    <a:cubicBezTo>
                      <a:pt x="460802" y="111217"/>
                      <a:pt x="463402" y="113163"/>
                      <a:pt x="465445" y="111773"/>
                    </a:cubicBezTo>
                    <a:lnTo>
                      <a:pt x="476587" y="104913"/>
                    </a:lnTo>
                    <a:lnTo>
                      <a:pt x="487730" y="111773"/>
                    </a:lnTo>
                    <a:cubicBezTo>
                      <a:pt x="489865" y="113163"/>
                      <a:pt x="492465" y="111217"/>
                      <a:pt x="491815" y="108806"/>
                    </a:cubicBezTo>
                    <a:lnTo>
                      <a:pt x="488751" y="96107"/>
                    </a:lnTo>
                    <a:lnTo>
                      <a:pt x="498779" y="87671"/>
                    </a:lnTo>
                    <a:cubicBezTo>
                      <a:pt x="500729" y="86095"/>
                      <a:pt x="499615" y="83036"/>
                      <a:pt x="497294" y="82851"/>
                    </a:cubicBezTo>
                    <a:lnTo>
                      <a:pt x="484201" y="81924"/>
                    </a:lnTo>
                    <a:lnTo>
                      <a:pt x="479187" y="69781"/>
                    </a:lnTo>
                    <a:cubicBezTo>
                      <a:pt x="478351" y="67463"/>
                      <a:pt x="475101" y="67463"/>
                      <a:pt x="474173" y="69781"/>
                    </a:cubicBezTo>
                    <a:close/>
                    <a:moveTo>
                      <a:pt x="415117" y="69781"/>
                    </a:moveTo>
                    <a:lnTo>
                      <a:pt x="410103" y="81924"/>
                    </a:lnTo>
                    <a:lnTo>
                      <a:pt x="397011" y="82851"/>
                    </a:lnTo>
                    <a:cubicBezTo>
                      <a:pt x="394504" y="83036"/>
                      <a:pt x="393575" y="86095"/>
                      <a:pt x="395432" y="87671"/>
                    </a:cubicBezTo>
                    <a:lnTo>
                      <a:pt x="405460" y="96107"/>
                    </a:lnTo>
                    <a:lnTo>
                      <a:pt x="402303" y="108806"/>
                    </a:lnTo>
                    <a:cubicBezTo>
                      <a:pt x="401746" y="111217"/>
                      <a:pt x="404346" y="113163"/>
                      <a:pt x="406389" y="111773"/>
                    </a:cubicBezTo>
                    <a:lnTo>
                      <a:pt x="417532" y="104913"/>
                    </a:lnTo>
                    <a:lnTo>
                      <a:pt x="428674" y="111773"/>
                    </a:lnTo>
                    <a:cubicBezTo>
                      <a:pt x="430810" y="113163"/>
                      <a:pt x="433410" y="111217"/>
                      <a:pt x="432760" y="108806"/>
                    </a:cubicBezTo>
                    <a:lnTo>
                      <a:pt x="429696" y="96107"/>
                    </a:lnTo>
                    <a:lnTo>
                      <a:pt x="439724" y="87671"/>
                    </a:lnTo>
                    <a:cubicBezTo>
                      <a:pt x="441581" y="86095"/>
                      <a:pt x="440560" y="83036"/>
                      <a:pt x="438238" y="82851"/>
                    </a:cubicBezTo>
                    <a:lnTo>
                      <a:pt x="425146" y="81924"/>
                    </a:lnTo>
                    <a:lnTo>
                      <a:pt x="420132" y="69781"/>
                    </a:lnTo>
                    <a:cubicBezTo>
                      <a:pt x="419296" y="67463"/>
                      <a:pt x="416046" y="67463"/>
                      <a:pt x="415117" y="69781"/>
                    </a:cubicBezTo>
                    <a:close/>
                    <a:moveTo>
                      <a:pt x="436010" y="3780"/>
                    </a:moveTo>
                    <a:lnTo>
                      <a:pt x="517257" y="3780"/>
                    </a:lnTo>
                    <a:cubicBezTo>
                      <a:pt x="566749" y="3780"/>
                      <a:pt x="606862" y="43825"/>
                      <a:pt x="606862" y="93140"/>
                    </a:cubicBezTo>
                    <a:cubicBezTo>
                      <a:pt x="606862" y="142548"/>
                      <a:pt x="566749" y="182594"/>
                      <a:pt x="517257" y="182594"/>
                    </a:cubicBezTo>
                    <a:lnTo>
                      <a:pt x="456438" y="182594"/>
                    </a:lnTo>
                    <a:lnTo>
                      <a:pt x="415210" y="223751"/>
                    </a:lnTo>
                    <a:cubicBezTo>
                      <a:pt x="412517" y="226625"/>
                      <a:pt x="407689" y="224678"/>
                      <a:pt x="407689" y="220692"/>
                    </a:cubicBezTo>
                    <a:lnTo>
                      <a:pt x="407689" y="178051"/>
                    </a:lnTo>
                    <a:cubicBezTo>
                      <a:pt x="372126" y="166279"/>
                      <a:pt x="346405" y="132815"/>
                      <a:pt x="346405" y="93233"/>
                    </a:cubicBezTo>
                    <a:cubicBezTo>
                      <a:pt x="346405" y="43825"/>
                      <a:pt x="386518" y="3780"/>
                      <a:pt x="436010" y="3780"/>
                    </a:cubicBezTo>
                    <a:close/>
                    <a:moveTo>
                      <a:pt x="140854" y="207"/>
                    </a:moveTo>
                    <a:cubicBezTo>
                      <a:pt x="140854" y="207"/>
                      <a:pt x="191922" y="5954"/>
                      <a:pt x="216621" y="856"/>
                    </a:cubicBezTo>
                    <a:cubicBezTo>
                      <a:pt x="241412" y="-4335"/>
                      <a:pt x="267874" y="15038"/>
                      <a:pt x="272145" y="33762"/>
                    </a:cubicBezTo>
                    <a:cubicBezTo>
                      <a:pt x="272145" y="33762"/>
                      <a:pt x="322099" y="33948"/>
                      <a:pt x="302693" y="122934"/>
                    </a:cubicBezTo>
                    <a:cubicBezTo>
                      <a:pt x="310493" y="122563"/>
                      <a:pt x="318942" y="128032"/>
                      <a:pt x="310400" y="158343"/>
                    </a:cubicBezTo>
                    <a:cubicBezTo>
                      <a:pt x="303807" y="181331"/>
                      <a:pt x="297772" y="187727"/>
                      <a:pt x="293130" y="188098"/>
                    </a:cubicBezTo>
                    <a:cubicBezTo>
                      <a:pt x="291551" y="198480"/>
                      <a:pt x="287466" y="209974"/>
                      <a:pt x="281152" y="220819"/>
                    </a:cubicBezTo>
                    <a:lnTo>
                      <a:pt x="281152" y="260863"/>
                    </a:lnTo>
                    <a:cubicBezTo>
                      <a:pt x="281152" y="262346"/>
                      <a:pt x="281895" y="263737"/>
                      <a:pt x="283287" y="264385"/>
                    </a:cubicBezTo>
                    <a:cubicBezTo>
                      <a:pt x="294987" y="270133"/>
                      <a:pt x="353204" y="299424"/>
                      <a:pt x="407057" y="343732"/>
                    </a:cubicBezTo>
                    <a:cubicBezTo>
                      <a:pt x="416714" y="351611"/>
                      <a:pt x="422192" y="363476"/>
                      <a:pt x="422192" y="375989"/>
                    </a:cubicBezTo>
                    <a:lnTo>
                      <a:pt x="422192" y="435406"/>
                    </a:lnTo>
                    <a:lnTo>
                      <a:pt x="238533" y="435406"/>
                    </a:lnTo>
                    <a:lnTo>
                      <a:pt x="220520" y="352816"/>
                    </a:lnTo>
                    <a:cubicBezTo>
                      <a:pt x="257104" y="301834"/>
                      <a:pt x="217735" y="299331"/>
                      <a:pt x="210957" y="299331"/>
                    </a:cubicBezTo>
                    <a:cubicBezTo>
                      <a:pt x="204179" y="299424"/>
                      <a:pt x="164810" y="301834"/>
                      <a:pt x="201393" y="352816"/>
                    </a:cubicBezTo>
                    <a:lnTo>
                      <a:pt x="183566" y="435499"/>
                    </a:lnTo>
                    <a:lnTo>
                      <a:pt x="0" y="435499"/>
                    </a:lnTo>
                    <a:lnTo>
                      <a:pt x="0" y="376082"/>
                    </a:lnTo>
                    <a:cubicBezTo>
                      <a:pt x="0" y="363754"/>
                      <a:pt x="5478" y="351703"/>
                      <a:pt x="15135" y="343824"/>
                    </a:cubicBezTo>
                    <a:cubicBezTo>
                      <a:pt x="68988" y="299609"/>
                      <a:pt x="127113" y="270318"/>
                      <a:pt x="138905" y="264478"/>
                    </a:cubicBezTo>
                    <a:cubicBezTo>
                      <a:pt x="140112" y="263829"/>
                      <a:pt x="141040" y="262532"/>
                      <a:pt x="141040" y="261049"/>
                    </a:cubicBezTo>
                    <a:lnTo>
                      <a:pt x="141040" y="221005"/>
                    </a:lnTo>
                    <a:cubicBezTo>
                      <a:pt x="134726" y="210067"/>
                      <a:pt x="130641" y="198573"/>
                      <a:pt x="128970" y="188191"/>
                    </a:cubicBezTo>
                    <a:cubicBezTo>
                      <a:pt x="124420" y="187820"/>
                      <a:pt x="118385" y="181424"/>
                      <a:pt x="111792" y="158436"/>
                    </a:cubicBezTo>
                    <a:cubicBezTo>
                      <a:pt x="103528" y="128867"/>
                      <a:pt x="111328" y="123120"/>
                      <a:pt x="118942" y="123120"/>
                    </a:cubicBezTo>
                    <a:cubicBezTo>
                      <a:pt x="114856" y="105786"/>
                      <a:pt x="104643" y="45813"/>
                      <a:pt x="149397" y="18560"/>
                    </a:cubicBezTo>
                    <a:cubicBezTo>
                      <a:pt x="149397" y="18560"/>
                      <a:pt x="140112" y="10960"/>
                      <a:pt x="140854" y="2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5638373" y="3429000"/>
                <a:ext cx="0" cy="256500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$lîḍê"/>
              <p:cNvSpPr txBox="1"/>
              <p:nvPr/>
            </p:nvSpPr>
            <p:spPr>
              <a:xfrm>
                <a:off x="5731276" y="4076308"/>
                <a:ext cx="2365412" cy="191769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900" dirty="0"/>
              </a:p>
            </p:txBody>
          </p:sp>
          <p:sp>
            <p:nvSpPr>
              <p:cNvPr id="16" name="ïṧliḑe"/>
              <p:cNvSpPr txBox="1"/>
              <p:nvPr/>
            </p:nvSpPr>
            <p:spPr>
              <a:xfrm>
                <a:off x="5731276" y="3604488"/>
                <a:ext cx="23654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替换图示中的图标</a:t>
                </a:r>
                <a:endParaRPr lang="zh-CN" altLang="en-US" sz="16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iṩḷiďê"/>
            <p:cNvGrpSpPr/>
            <p:nvPr/>
          </p:nvGrpSpPr>
          <p:grpSpPr>
            <a:xfrm>
              <a:off x="8321688" y="3429000"/>
              <a:ext cx="3195000" cy="2565000"/>
              <a:chOff x="4901688" y="3429000"/>
              <a:chExt cx="3195000" cy="2565000"/>
            </a:xfrm>
          </p:grpSpPr>
          <p:sp>
            <p:nvSpPr>
              <p:cNvPr id="9" name="iŝľiḍé"/>
              <p:cNvSpPr>
                <a:spLocks noChangeAspect="1"/>
              </p:cNvSpPr>
              <p:nvPr/>
            </p:nvSpPr>
            <p:spPr bwMode="auto">
              <a:xfrm>
                <a:off x="4901688" y="3744000"/>
                <a:ext cx="609685" cy="437524"/>
              </a:xfrm>
              <a:custGeom>
                <a:avLst/>
                <a:gdLst>
                  <a:gd name="connsiteX0" fmla="*/ 533228 w 606862"/>
                  <a:gd name="connsiteY0" fmla="*/ 69781 h 435499"/>
                  <a:gd name="connsiteX1" fmla="*/ 528214 w 606862"/>
                  <a:gd name="connsiteY1" fmla="*/ 81924 h 435499"/>
                  <a:gd name="connsiteX2" fmla="*/ 515122 w 606862"/>
                  <a:gd name="connsiteY2" fmla="*/ 82851 h 435499"/>
                  <a:gd name="connsiteX3" fmla="*/ 513543 w 606862"/>
                  <a:gd name="connsiteY3" fmla="*/ 87671 h 435499"/>
                  <a:gd name="connsiteX4" fmla="*/ 523571 w 606862"/>
                  <a:gd name="connsiteY4" fmla="*/ 96107 h 435499"/>
                  <a:gd name="connsiteX5" fmla="*/ 520414 w 606862"/>
                  <a:gd name="connsiteY5" fmla="*/ 108806 h 435499"/>
                  <a:gd name="connsiteX6" fmla="*/ 524500 w 606862"/>
                  <a:gd name="connsiteY6" fmla="*/ 111773 h 435499"/>
                  <a:gd name="connsiteX7" fmla="*/ 535643 w 606862"/>
                  <a:gd name="connsiteY7" fmla="*/ 104913 h 435499"/>
                  <a:gd name="connsiteX8" fmla="*/ 546785 w 606862"/>
                  <a:gd name="connsiteY8" fmla="*/ 111773 h 435499"/>
                  <a:gd name="connsiteX9" fmla="*/ 550871 w 606862"/>
                  <a:gd name="connsiteY9" fmla="*/ 108806 h 435499"/>
                  <a:gd name="connsiteX10" fmla="*/ 547807 w 606862"/>
                  <a:gd name="connsiteY10" fmla="*/ 96107 h 435499"/>
                  <a:gd name="connsiteX11" fmla="*/ 557835 w 606862"/>
                  <a:gd name="connsiteY11" fmla="*/ 87671 h 435499"/>
                  <a:gd name="connsiteX12" fmla="*/ 556349 w 606862"/>
                  <a:gd name="connsiteY12" fmla="*/ 82851 h 435499"/>
                  <a:gd name="connsiteX13" fmla="*/ 543257 w 606862"/>
                  <a:gd name="connsiteY13" fmla="*/ 81924 h 435499"/>
                  <a:gd name="connsiteX14" fmla="*/ 538242 w 606862"/>
                  <a:gd name="connsiteY14" fmla="*/ 69781 h 435499"/>
                  <a:gd name="connsiteX15" fmla="*/ 533228 w 606862"/>
                  <a:gd name="connsiteY15" fmla="*/ 69781 h 435499"/>
                  <a:gd name="connsiteX16" fmla="*/ 474173 w 606862"/>
                  <a:gd name="connsiteY16" fmla="*/ 69781 h 435499"/>
                  <a:gd name="connsiteX17" fmla="*/ 469159 w 606862"/>
                  <a:gd name="connsiteY17" fmla="*/ 81924 h 435499"/>
                  <a:gd name="connsiteX18" fmla="*/ 456066 w 606862"/>
                  <a:gd name="connsiteY18" fmla="*/ 82851 h 435499"/>
                  <a:gd name="connsiteX19" fmla="*/ 454488 w 606862"/>
                  <a:gd name="connsiteY19" fmla="*/ 87671 h 435499"/>
                  <a:gd name="connsiteX20" fmla="*/ 464516 w 606862"/>
                  <a:gd name="connsiteY20" fmla="*/ 96107 h 435499"/>
                  <a:gd name="connsiteX21" fmla="*/ 461359 w 606862"/>
                  <a:gd name="connsiteY21" fmla="*/ 108806 h 435499"/>
                  <a:gd name="connsiteX22" fmla="*/ 465445 w 606862"/>
                  <a:gd name="connsiteY22" fmla="*/ 111773 h 435499"/>
                  <a:gd name="connsiteX23" fmla="*/ 476587 w 606862"/>
                  <a:gd name="connsiteY23" fmla="*/ 104913 h 435499"/>
                  <a:gd name="connsiteX24" fmla="*/ 487730 w 606862"/>
                  <a:gd name="connsiteY24" fmla="*/ 111773 h 435499"/>
                  <a:gd name="connsiteX25" fmla="*/ 491815 w 606862"/>
                  <a:gd name="connsiteY25" fmla="*/ 108806 h 435499"/>
                  <a:gd name="connsiteX26" fmla="*/ 488751 w 606862"/>
                  <a:gd name="connsiteY26" fmla="*/ 96107 h 435499"/>
                  <a:gd name="connsiteX27" fmla="*/ 498779 w 606862"/>
                  <a:gd name="connsiteY27" fmla="*/ 87671 h 435499"/>
                  <a:gd name="connsiteX28" fmla="*/ 497294 w 606862"/>
                  <a:gd name="connsiteY28" fmla="*/ 82851 h 435499"/>
                  <a:gd name="connsiteX29" fmla="*/ 484201 w 606862"/>
                  <a:gd name="connsiteY29" fmla="*/ 81924 h 435499"/>
                  <a:gd name="connsiteX30" fmla="*/ 479187 w 606862"/>
                  <a:gd name="connsiteY30" fmla="*/ 69781 h 435499"/>
                  <a:gd name="connsiteX31" fmla="*/ 474173 w 606862"/>
                  <a:gd name="connsiteY31" fmla="*/ 69781 h 435499"/>
                  <a:gd name="connsiteX32" fmla="*/ 415117 w 606862"/>
                  <a:gd name="connsiteY32" fmla="*/ 69781 h 435499"/>
                  <a:gd name="connsiteX33" fmla="*/ 410103 w 606862"/>
                  <a:gd name="connsiteY33" fmla="*/ 81924 h 435499"/>
                  <a:gd name="connsiteX34" fmla="*/ 397011 w 606862"/>
                  <a:gd name="connsiteY34" fmla="*/ 82851 h 435499"/>
                  <a:gd name="connsiteX35" fmla="*/ 395432 w 606862"/>
                  <a:gd name="connsiteY35" fmla="*/ 87671 h 435499"/>
                  <a:gd name="connsiteX36" fmla="*/ 405460 w 606862"/>
                  <a:gd name="connsiteY36" fmla="*/ 96107 h 435499"/>
                  <a:gd name="connsiteX37" fmla="*/ 402303 w 606862"/>
                  <a:gd name="connsiteY37" fmla="*/ 108806 h 435499"/>
                  <a:gd name="connsiteX38" fmla="*/ 406389 w 606862"/>
                  <a:gd name="connsiteY38" fmla="*/ 111773 h 435499"/>
                  <a:gd name="connsiteX39" fmla="*/ 417532 w 606862"/>
                  <a:gd name="connsiteY39" fmla="*/ 104913 h 435499"/>
                  <a:gd name="connsiteX40" fmla="*/ 428674 w 606862"/>
                  <a:gd name="connsiteY40" fmla="*/ 111773 h 435499"/>
                  <a:gd name="connsiteX41" fmla="*/ 432760 w 606862"/>
                  <a:gd name="connsiteY41" fmla="*/ 108806 h 435499"/>
                  <a:gd name="connsiteX42" fmla="*/ 429696 w 606862"/>
                  <a:gd name="connsiteY42" fmla="*/ 96107 h 435499"/>
                  <a:gd name="connsiteX43" fmla="*/ 439724 w 606862"/>
                  <a:gd name="connsiteY43" fmla="*/ 87671 h 435499"/>
                  <a:gd name="connsiteX44" fmla="*/ 438238 w 606862"/>
                  <a:gd name="connsiteY44" fmla="*/ 82851 h 435499"/>
                  <a:gd name="connsiteX45" fmla="*/ 425146 w 606862"/>
                  <a:gd name="connsiteY45" fmla="*/ 81924 h 435499"/>
                  <a:gd name="connsiteX46" fmla="*/ 420132 w 606862"/>
                  <a:gd name="connsiteY46" fmla="*/ 69781 h 435499"/>
                  <a:gd name="connsiteX47" fmla="*/ 415117 w 606862"/>
                  <a:gd name="connsiteY47" fmla="*/ 69781 h 435499"/>
                  <a:gd name="connsiteX48" fmla="*/ 436010 w 606862"/>
                  <a:gd name="connsiteY48" fmla="*/ 3780 h 435499"/>
                  <a:gd name="connsiteX49" fmla="*/ 517257 w 606862"/>
                  <a:gd name="connsiteY49" fmla="*/ 3780 h 435499"/>
                  <a:gd name="connsiteX50" fmla="*/ 606862 w 606862"/>
                  <a:gd name="connsiteY50" fmla="*/ 93140 h 435499"/>
                  <a:gd name="connsiteX51" fmla="*/ 517257 w 606862"/>
                  <a:gd name="connsiteY51" fmla="*/ 182594 h 435499"/>
                  <a:gd name="connsiteX52" fmla="*/ 456438 w 606862"/>
                  <a:gd name="connsiteY52" fmla="*/ 182594 h 435499"/>
                  <a:gd name="connsiteX53" fmla="*/ 415210 w 606862"/>
                  <a:gd name="connsiteY53" fmla="*/ 223751 h 435499"/>
                  <a:gd name="connsiteX54" fmla="*/ 407689 w 606862"/>
                  <a:gd name="connsiteY54" fmla="*/ 220692 h 435499"/>
                  <a:gd name="connsiteX55" fmla="*/ 407689 w 606862"/>
                  <a:gd name="connsiteY55" fmla="*/ 178051 h 435499"/>
                  <a:gd name="connsiteX56" fmla="*/ 346405 w 606862"/>
                  <a:gd name="connsiteY56" fmla="*/ 93233 h 435499"/>
                  <a:gd name="connsiteX57" fmla="*/ 436010 w 606862"/>
                  <a:gd name="connsiteY57" fmla="*/ 3780 h 435499"/>
                  <a:gd name="connsiteX58" fmla="*/ 140854 w 606862"/>
                  <a:gd name="connsiteY58" fmla="*/ 207 h 435499"/>
                  <a:gd name="connsiteX59" fmla="*/ 216621 w 606862"/>
                  <a:gd name="connsiteY59" fmla="*/ 856 h 435499"/>
                  <a:gd name="connsiteX60" fmla="*/ 272145 w 606862"/>
                  <a:gd name="connsiteY60" fmla="*/ 33762 h 435499"/>
                  <a:gd name="connsiteX61" fmla="*/ 302693 w 606862"/>
                  <a:gd name="connsiteY61" fmla="*/ 122934 h 435499"/>
                  <a:gd name="connsiteX62" fmla="*/ 310400 w 606862"/>
                  <a:gd name="connsiteY62" fmla="*/ 158343 h 435499"/>
                  <a:gd name="connsiteX63" fmla="*/ 293130 w 606862"/>
                  <a:gd name="connsiteY63" fmla="*/ 188098 h 435499"/>
                  <a:gd name="connsiteX64" fmla="*/ 281152 w 606862"/>
                  <a:gd name="connsiteY64" fmla="*/ 220819 h 435499"/>
                  <a:gd name="connsiteX65" fmla="*/ 281152 w 606862"/>
                  <a:gd name="connsiteY65" fmla="*/ 260863 h 435499"/>
                  <a:gd name="connsiteX66" fmla="*/ 283287 w 606862"/>
                  <a:gd name="connsiteY66" fmla="*/ 264385 h 435499"/>
                  <a:gd name="connsiteX67" fmla="*/ 407057 w 606862"/>
                  <a:gd name="connsiteY67" fmla="*/ 343732 h 435499"/>
                  <a:gd name="connsiteX68" fmla="*/ 422192 w 606862"/>
                  <a:gd name="connsiteY68" fmla="*/ 375989 h 435499"/>
                  <a:gd name="connsiteX69" fmla="*/ 422192 w 606862"/>
                  <a:gd name="connsiteY69" fmla="*/ 435406 h 435499"/>
                  <a:gd name="connsiteX70" fmla="*/ 238533 w 606862"/>
                  <a:gd name="connsiteY70" fmla="*/ 435406 h 435499"/>
                  <a:gd name="connsiteX71" fmla="*/ 220520 w 606862"/>
                  <a:gd name="connsiteY71" fmla="*/ 352816 h 435499"/>
                  <a:gd name="connsiteX72" fmla="*/ 210957 w 606862"/>
                  <a:gd name="connsiteY72" fmla="*/ 299331 h 435499"/>
                  <a:gd name="connsiteX73" fmla="*/ 201393 w 606862"/>
                  <a:gd name="connsiteY73" fmla="*/ 352816 h 435499"/>
                  <a:gd name="connsiteX74" fmla="*/ 183566 w 606862"/>
                  <a:gd name="connsiteY74" fmla="*/ 435499 h 435499"/>
                  <a:gd name="connsiteX75" fmla="*/ 0 w 606862"/>
                  <a:gd name="connsiteY75" fmla="*/ 435499 h 435499"/>
                  <a:gd name="connsiteX76" fmla="*/ 0 w 606862"/>
                  <a:gd name="connsiteY76" fmla="*/ 376082 h 435499"/>
                  <a:gd name="connsiteX77" fmla="*/ 15135 w 606862"/>
                  <a:gd name="connsiteY77" fmla="*/ 343824 h 435499"/>
                  <a:gd name="connsiteX78" fmla="*/ 138905 w 606862"/>
                  <a:gd name="connsiteY78" fmla="*/ 264478 h 435499"/>
                  <a:gd name="connsiteX79" fmla="*/ 141040 w 606862"/>
                  <a:gd name="connsiteY79" fmla="*/ 261049 h 435499"/>
                  <a:gd name="connsiteX80" fmla="*/ 141040 w 606862"/>
                  <a:gd name="connsiteY80" fmla="*/ 221005 h 435499"/>
                  <a:gd name="connsiteX81" fmla="*/ 128970 w 606862"/>
                  <a:gd name="connsiteY81" fmla="*/ 188191 h 435499"/>
                  <a:gd name="connsiteX82" fmla="*/ 111792 w 606862"/>
                  <a:gd name="connsiteY82" fmla="*/ 158436 h 435499"/>
                  <a:gd name="connsiteX83" fmla="*/ 118942 w 606862"/>
                  <a:gd name="connsiteY83" fmla="*/ 123120 h 435499"/>
                  <a:gd name="connsiteX84" fmla="*/ 149397 w 606862"/>
                  <a:gd name="connsiteY84" fmla="*/ 18560 h 435499"/>
                  <a:gd name="connsiteX85" fmla="*/ 140854 w 606862"/>
                  <a:gd name="connsiteY85" fmla="*/ 207 h 43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606862" h="435499">
                    <a:moveTo>
                      <a:pt x="533228" y="69781"/>
                    </a:moveTo>
                    <a:lnTo>
                      <a:pt x="528214" y="81924"/>
                    </a:lnTo>
                    <a:lnTo>
                      <a:pt x="515122" y="82851"/>
                    </a:lnTo>
                    <a:cubicBezTo>
                      <a:pt x="512615" y="83036"/>
                      <a:pt x="511686" y="86095"/>
                      <a:pt x="513543" y="87671"/>
                    </a:cubicBezTo>
                    <a:lnTo>
                      <a:pt x="523571" y="96107"/>
                    </a:lnTo>
                    <a:lnTo>
                      <a:pt x="520414" y="108806"/>
                    </a:lnTo>
                    <a:cubicBezTo>
                      <a:pt x="519857" y="111217"/>
                      <a:pt x="522457" y="113163"/>
                      <a:pt x="524500" y="111773"/>
                    </a:cubicBezTo>
                    <a:lnTo>
                      <a:pt x="535643" y="104913"/>
                    </a:lnTo>
                    <a:lnTo>
                      <a:pt x="546785" y="111773"/>
                    </a:lnTo>
                    <a:cubicBezTo>
                      <a:pt x="548921" y="113163"/>
                      <a:pt x="551521" y="111217"/>
                      <a:pt x="550871" y="108806"/>
                    </a:cubicBezTo>
                    <a:lnTo>
                      <a:pt x="547807" y="96107"/>
                    </a:lnTo>
                    <a:lnTo>
                      <a:pt x="557835" y="87671"/>
                    </a:lnTo>
                    <a:cubicBezTo>
                      <a:pt x="559785" y="86095"/>
                      <a:pt x="558856" y="83036"/>
                      <a:pt x="556349" y="82851"/>
                    </a:cubicBezTo>
                    <a:lnTo>
                      <a:pt x="543257" y="81924"/>
                    </a:lnTo>
                    <a:lnTo>
                      <a:pt x="538242" y="69781"/>
                    </a:lnTo>
                    <a:cubicBezTo>
                      <a:pt x="537407" y="67463"/>
                      <a:pt x="534157" y="67463"/>
                      <a:pt x="533228" y="69781"/>
                    </a:cubicBezTo>
                    <a:close/>
                    <a:moveTo>
                      <a:pt x="474173" y="69781"/>
                    </a:moveTo>
                    <a:lnTo>
                      <a:pt x="469159" y="81924"/>
                    </a:lnTo>
                    <a:lnTo>
                      <a:pt x="456066" y="82851"/>
                    </a:lnTo>
                    <a:cubicBezTo>
                      <a:pt x="453559" y="83036"/>
                      <a:pt x="452631" y="86095"/>
                      <a:pt x="454488" y="87671"/>
                    </a:cubicBezTo>
                    <a:lnTo>
                      <a:pt x="464516" y="96107"/>
                    </a:lnTo>
                    <a:lnTo>
                      <a:pt x="461359" y="108806"/>
                    </a:lnTo>
                    <a:cubicBezTo>
                      <a:pt x="460802" y="111217"/>
                      <a:pt x="463402" y="113163"/>
                      <a:pt x="465445" y="111773"/>
                    </a:cubicBezTo>
                    <a:lnTo>
                      <a:pt x="476587" y="104913"/>
                    </a:lnTo>
                    <a:lnTo>
                      <a:pt x="487730" y="111773"/>
                    </a:lnTo>
                    <a:cubicBezTo>
                      <a:pt x="489865" y="113163"/>
                      <a:pt x="492465" y="111217"/>
                      <a:pt x="491815" y="108806"/>
                    </a:cubicBezTo>
                    <a:lnTo>
                      <a:pt x="488751" y="96107"/>
                    </a:lnTo>
                    <a:lnTo>
                      <a:pt x="498779" y="87671"/>
                    </a:lnTo>
                    <a:cubicBezTo>
                      <a:pt x="500729" y="86095"/>
                      <a:pt x="499615" y="83036"/>
                      <a:pt x="497294" y="82851"/>
                    </a:cubicBezTo>
                    <a:lnTo>
                      <a:pt x="484201" y="81924"/>
                    </a:lnTo>
                    <a:lnTo>
                      <a:pt x="479187" y="69781"/>
                    </a:lnTo>
                    <a:cubicBezTo>
                      <a:pt x="478351" y="67463"/>
                      <a:pt x="475101" y="67463"/>
                      <a:pt x="474173" y="69781"/>
                    </a:cubicBezTo>
                    <a:close/>
                    <a:moveTo>
                      <a:pt x="415117" y="69781"/>
                    </a:moveTo>
                    <a:lnTo>
                      <a:pt x="410103" y="81924"/>
                    </a:lnTo>
                    <a:lnTo>
                      <a:pt x="397011" y="82851"/>
                    </a:lnTo>
                    <a:cubicBezTo>
                      <a:pt x="394504" y="83036"/>
                      <a:pt x="393575" y="86095"/>
                      <a:pt x="395432" y="87671"/>
                    </a:cubicBezTo>
                    <a:lnTo>
                      <a:pt x="405460" y="96107"/>
                    </a:lnTo>
                    <a:lnTo>
                      <a:pt x="402303" y="108806"/>
                    </a:lnTo>
                    <a:cubicBezTo>
                      <a:pt x="401746" y="111217"/>
                      <a:pt x="404346" y="113163"/>
                      <a:pt x="406389" y="111773"/>
                    </a:cubicBezTo>
                    <a:lnTo>
                      <a:pt x="417532" y="104913"/>
                    </a:lnTo>
                    <a:lnTo>
                      <a:pt x="428674" y="111773"/>
                    </a:lnTo>
                    <a:cubicBezTo>
                      <a:pt x="430810" y="113163"/>
                      <a:pt x="433410" y="111217"/>
                      <a:pt x="432760" y="108806"/>
                    </a:cubicBezTo>
                    <a:lnTo>
                      <a:pt x="429696" y="96107"/>
                    </a:lnTo>
                    <a:lnTo>
                      <a:pt x="439724" y="87671"/>
                    </a:lnTo>
                    <a:cubicBezTo>
                      <a:pt x="441581" y="86095"/>
                      <a:pt x="440560" y="83036"/>
                      <a:pt x="438238" y="82851"/>
                    </a:cubicBezTo>
                    <a:lnTo>
                      <a:pt x="425146" y="81924"/>
                    </a:lnTo>
                    <a:lnTo>
                      <a:pt x="420132" y="69781"/>
                    </a:lnTo>
                    <a:cubicBezTo>
                      <a:pt x="419296" y="67463"/>
                      <a:pt x="416046" y="67463"/>
                      <a:pt x="415117" y="69781"/>
                    </a:cubicBezTo>
                    <a:close/>
                    <a:moveTo>
                      <a:pt x="436010" y="3780"/>
                    </a:moveTo>
                    <a:lnTo>
                      <a:pt x="517257" y="3780"/>
                    </a:lnTo>
                    <a:cubicBezTo>
                      <a:pt x="566749" y="3780"/>
                      <a:pt x="606862" y="43825"/>
                      <a:pt x="606862" y="93140"/>
                    </a:cubicBezTo>
                    <a:cubicBezTo>
                      <a:pt x="606862" y="142548"/>
                      <a:pt x="566749" y="182594"/>
                      <a:pt x="517257" y="182594"/>
                    </a:cubicBezTo>
                    <a:lnTo>
                      <a:pt x="456438" y="182594"/>
                    </a:lnTo>
                    <a:lnTo>
                      <a:pt x="415210" y="223751"/>
                    </a:lnTo>
                    <a:cubicBezTo>
                      <a:pt x="412517" y="226625"/>
                      <a:pt x="407689" y="224678"/>
                      <a:pt x="407689" y="220692"/>
                    </a:cubicBezTo>
                    <a:lnTo>
                      <a:pt x="407689" y="178051"/>
                    </a:lnTo>
                    <a:cubicBezTo>
                      <a:pt x="372126" y="166279"/>
                      <a:pt x="346405" y="132815"/>
                      <a:pt x="346405" y="93233"/>
                    </a:cubicBezTo>
                    <a:cubicBezTo>
                      <a:pt x="346405" y="43825"/>
                      <a:pt x="386518" y="3780"/>
                      <a:pt x="436010" y="3780"/>
                    </a:cubicBezTo>
                    <a:close/>
                    <a:moveTo>
                      <a:pt x="140854" y="207"/>
                    </a:moveTo>
                    <a:cubicBezTo>
                      <a:pt x="140854" y="207"/>
                      <a:pt x="191922" y="5954"/>
                      <a:pt x="216621" y="856"/>
                    </a:cubicBezTo>
                    <a:cubicBezTo>
                      <a:pt x="241412" y="-4335"/>
                      <a:pt x="267874" y="15038"/>
                      <a:pt x="272145" y="33762"/>
                    </a:cubicBezTo>
                    <a:cubicBezTo>
                      <a:pt x="272145" y="33762"/>
                      <a:pt x="322099" y="33948"/>
                      <a:pt x="302693" y="122934"/>
                    </a:cubicBezTo>
                    <a:cubicBezTo>
                      <a:pt x="310493" y="122563"/>
                      <a:pt x="318942" y="128032"/>
                      <a:pt x="310400" y="158343"/>
                    </a:cubicBezTo>
                    <a:cubicBezTo>
                      <a:pt x="303807" y="181331"/>
                      <a:pt x="297772" y="187727"/>
                      <a:pt x="293130" y="188098"/>
                    </a:cubicBezTo>
                    <a:cubicBezTo>
                      <a:pt x="291551" y="198480"/>
                      <a:pt x="287466" y="209974"/>
                      <a:pt x="281152" y="220819"/>
                    </a:cubicBezTo>
                    <a:lnTo>
                      <a:pt x="281152" y="260863"/>
                    </a:lnTo>
                    <a:cubicBezTo>
                      <a:pt x="281152" y="262346"/>
                      <a:pt x="281895" y="263737"/>
                      <a:pt x="283287" y="264385"/>
                    </a:cubicBezTo>
                    <a:cubicBezTo>
                      <a:pt x="294987" y="270133"/>
                      <a:pt x="353204" y="299424"/>
                      <a:pt x="407057" y="343732"/>
                    </a:cubicBezTo>
                    <a:cubicBezTo>
                      <a:pt x="416714" y="351611"/>
                      <a:pt x="422192" y="363476"/>
                      <a:pt x="422192" y="375989"/>
                    </a:cubicBezTo>
                    <a:lnTo>
                      <a:pt x="422192" y="435406"/>
                    </a:lnTo>
                    <a:lnTo>
                      <a:pt x="238533" y="435406"/>
                    </a:lnTo>
                    <a:lnTo>
                      <a:pt x="220520" y="352816"/>
                    </a:lnTo>
                    <a:cubicBezTo>
                      <a:pt x="257104" y="301834"/>
                      <a:pt x="217735" y="299331"/>
                      <a:pt x="210957" y="299331"/>
                    </a:cubicBezTo>
                    <a:cubicBezTo>
                      <a:pt x="204179" y="299424"/>
                      <a:pt x="164810" y="301834"/>
                      <a:pt x="201393" y="352816"/>
                    </a:cubicBezTo>
                    <a:lnTo>
                      <a:pt x="183566" y="435499"/>
                    </a:lnTo>
                    <a:lnTo>
                      <a:pt x="0" y="435499"/>
                    </a:lnTo>
                    <a:lnTo>
                      <a:pt x="0" y="376082"/>
                    </a:lnTo>
                    <a:cubicBezTo>
                      <a:pt x="0" y="363754"/>
                      <a:pt x="5478" y="351703"/>
                      <a:pt x="15135" y="343824"/>
                    </a:cubicBezTo>
                    <a:cubicBezTo>
                      <a:pt x="68988" y="299609"/>
                      <a:pt x="127113" y="270318"/>
                      <a:pt x="138905" y="264478"/>
                    </a:cubicBezTo>
                    <a:cubicBezTo>
                      <a:pt x="140112" y="263829"/>
                      <a:pt x="141040" y="262532"/>
                      <a:pt x="141040" y="261049"/>
                    </a:cubicBezTo>
                    <a:lnTo>
                      <a:pt x="141040" y="221005"/>
                    </a:lnTo>
                    <a:cubicBezTo>
                      <a:pt x="134726" y="210067"/>
                      <a:pt x="130641" y="198573"/>
                      <a:pt x="128970" y="188191"/>
                    </a:cubicBezTo>
                    <a:cubicBezTo>
                      <a:pt x="124420" y="187820"/>
                      <a:pt x="118385" y="181424"/>
                      <a:pt x="111792" y="158436"/>
                    </a:cubicBezTo>
                    <a:cubicBezTo>
                      <a:pt x="103528" y="128867"/>
                      <a:pt x="111328" y="123120"/>
                      <a:pt x="118942" y="123120"/>
                    </a:cubicBezTo>
                    <a:cubicBezTo>
                      <a:pt x="114856" y="105786"/>
                      <a:pt x="104643" y="45813"/>
                      <a:pt x="149397" y="18560"/>
                    </a:cubicBezTo>
                    <a:cubicBezTo>
                      <a:pt x="149397" y="18560"/>
                      <a:pt x="140112" y="10960"/>
                      <a:pt x="140854" y="20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5638373" y="3429000"/>
                <a:ext cx="0" cy="256500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šḻídê"/>
              <p:cNvSpPr txBox="1"/>
              <p:nvPr/>
            </p:nvSpPr>
            <p:spPr>
              <a:xfrm>
                <a:off x="5731276" y="4076308"/>
                <a:ext cx="2365412" cy="191769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900" dirty="0"/>
              </a:p>
            </p:txBody>
          </p:sp>
          <p:sp>
            <p:nvSpPr>
              <p:cNvPr id="12" name="ïśḻíḑe"/>
              <p:cNvSpPr txBox="1"/>
              <p:nvPr/>
            </p:nvSpPr>
            <p:spPr>
              <a:xfrm>
                <a:off x="5731276" y="3604488"/>
                <a:ext cx="23654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3"/>
                    </a:solidFill>
                  </a:rPr>
                  <a:t>替换图示中的图标</a:t>
                </a:r>
                <a:endParaRPr lang="zh-CN" altLang="en-US" sz="1600" b="1" dirty="0">
                  <a:solidFill>
                    <a:schemeClr val="accent3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20" name="组合 19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25" name="菱形 24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菱形 25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23" name="菱形 22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菱形 23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739c040-1f6f-4cf9-848f-b325fa6fe4c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8553" y="1430709"/>
            <a:ext cx="11037227" cy="4712916"/>
            <a:chOff x="658553" y="1430709"/>
            <a:chExt cx="11037227" cy="4712916"/>
          </a:xfrm>
        </p:grpSpPr>
        <p:sp>
          <p:nvSpPr>
            <p:cNvPr id="4" name="îsḻïḑe"/>
            <p:cNvSpPr/>
            <p:nvPr/>
          </p:nvSpPr>
          <p:spPr bwMode="auto">
            <a:xfrm>
              <a:off x="4463800" y="2662386"/>
              <a:ext cx="687200" cy="962082"/>
            </a:xfrm>
            <a:prstGeom prst="line">
              <a:avLst/>
            </a:prstGeom>
            <a:noFill/>
            <a:ln w="5715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ṧlíďe"/>
            <p:cNvSpPr/>
            <p:nvPr/>
          </p:nvSpPr>
          <p:spPr bwMode="gray">
            <a:xfrm rot="3419336">
              <a:off x="3827644" y="1907412"/>
              <a:ext cx="764997" cy="83071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FFFFFF"/>
              </a:solidFill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iṣliḍé"/>
            <p:cNvSpPr/>
            <p:nvPr/>
          </p:nvSpPr>
          <p:spPr bwMode="gray">
            <a:xfrm rot="3419336">
              <a:off x="4978456" y="3560678"/>
              <a:ext cx="764997" cy="83071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rgbClr val="FFFFFF"/>
              </a:solidFill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íṥḻiḑê"/>
            <p:cNvSpPr/>
            <p:nvPr/>
          </p:nvSpPr>
          <p:spPr bwMode="auto">
            <a:xfrm flipV="1">
              <a:off x="5736000" y="1943999"/>
              <a:ext cx="2655000" cy="1826725"/>
            </a:xfrm>
            <a:prstGeom prst="line">
              <a:avLst/>
            </a:prstGeom>
            <a:noFill/>
            <a:ln w="5715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ṣļïḋé"/>
            <p:cNvSpPr>
              <a:spLocks noChangeAspect="1"/>
            </p:cNvSpPr>
            <p:nvPr/>
          </p:nvSpPr>
          <p:spPr bwMode="auto">
            <a:xfrm>
              <a:off x="3956485" y="2102078"/>
              <a:ext cx="507314" cy="364060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iṥliḑè"/>
            <p:cNvSpPr>
              <a:spLocks noChangeAspect="1"/>
            </p:cNvSpPr>
            <p:nvPr/>
          </p:nvSpPr>
          <p:spPr bwMode="auto">
            <a:xfrm>
              <a:off x="5078397" y="3770725"/>
              <a:ext cx="507313" cy="410623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0" name="íṩḷiḋè"/>
            <p:cNvGrpSpPr/>
            <p:nvPr/>
          </p:nvGrpSpPr>
          <p:grpSpPr>
            <a:xfrm>
              <a:off x="658553" y="2150335"/>
              <a:ext cx="3409612" cy="1605539"/>
              <a:chOff x="786000" y="4413257"/>
              <a:chExt cx="3409612" cy="1605539"/>
            </a:xfrm>
          </p:grpSpPr>
          <p:sp>
            <p:nvSpPr>
              <p:cNvPr id="21" name="işlîḋê"/>
              <p:cNvSpPr txBox="1"/>
              <p:nvPr/>
            </p:nvSpPr>
            <p:spPr>
              <a:xfrm>
                <a:off x="786000" y="4885077"/>
                <a:ext cx="3409612" cy="11337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900" dirty="0"/>
              </a:p>
            </p:txBody>
          </p:sp>
          <p:sp>
            <p:nvSpPr>
              <p:cNvPr id="22" name="iSļiḑé"/>
              <p:cNvSpPr txBox="1"/>
              <p:nvPr/>
            </p:nvSpPr>
            <p:spPr>
              <a:xfrm>
                <a:off x="786000" y="4413257"/>
                <a:ext cx="34096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lang="zh-CN" altLang="en-US" sz="1400" b="1" dirty="0">
                    <a:solidFill>
                      <a:schemeClr val="accent1"/>
                    </a:solidFill>
                  </a:rPr>
                  <a:t>替换图示中的图标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" name="îşḷîḓè"/>
            <p:cNvGrpSpPr/>
            <p:nvPr/>
          </p:nvGrpSpPr>
          <p:grpSpPr>
            <a:xfrm>
              <a:off x="4478194" y="4538086"/>
              <a:ext cx="3409612" cy="1605539"/>
              <a:chOff x="786000" y="4413257"/>
              <a:chExt cx="3409612" cy="1605539"/>
            </a:xfrm>
          </p:grpSpPr>
          <p:sp>
            <p:nvSpPr>
              <p:cNvPr id="19" name="îš1iďè"/>
              <p:cNvSpPr txBox="1"/>
              <p:nvPr/>
            </p:nvSpPr>
            <p:spPr>
              <a:xfrm>
                <a:off x="786000" y="4885077"/>
                <a:ext cx="3409612" cy="11337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900" dirty="0"/>
              </a:p>
            </p:txBody>
          </p:sp>
          <p:sp>
            <p:nvSpPr>
              <p:cNvPr id="20" name="ïṣľiḑê"/>
              <p:cNvSpPr txBox="1"/>
              <p:nvPr/>
            </p:nvSpPr>
            <p:spPr>
              <a:xfrm>
                <a:off x="786000" y="4413257"/>
                <a:ext cx="34096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lang="zh-CN" altLang="en-US" sz="1400" b="1" dirty="0">
                    <a:solidFill>
                      <a:schemeClr val="accent2"/>
                    </a:solidFill>
                  </a:rPr>
                  <a:t>替换图示中的图标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2" name="išļïde"/>
            <p:cNvGrpSpPr/>
            <p:nvPr/>
          </p:nvGrpSpPr>
          <p:grpSpPr>
            <a:xfrm>
              <a:off x="8286168" y="2387052"/>
              <a:ext cx="3409612" cy="1605539"/>
              <a:chOff x="786000" y="4413257"/>
              <a:chExt cx="3409612" cy="1605539"/>
            </a:xfrm>
          </p:grpSpPr>
          <p:sp>
            <p:nvSpPr>
              <p:cNvPr id="17" name="îśľîḋè"/>
              <p:cNvSpPr txBox="1"/>
              <p:nvPr/>
            </p:nvSpPr>
            <p:spPr>
              <a:xfrm>
                <a:off x="786000" y="4885077"/>
                <a:ext cx="3409612" cy="11337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/>
                  <a:t>此部分内容作为文字排版占位显示</a:t>
                </a:r>
                <a:br>
                  <a:rPr lang="zh-CN" altLang="en-US" sz="900" dirty="0"/>
                </a:br>
                <a:r>
                  <a:rPr lang="zh-CN" altLang="en-US" sz="900" dirty="0"/>
                  <a:t> （建议使用主题字体）</a:t>
                </a:r>
                <a:endParaRPr lang="zh-CN" altLang="en-US" sz="9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900" dirty="0"/>
              </a:p>
            </p:txBody>
          </p:sp>
          <p:sp>
            <p:nvSpPr>
              <p:cNvPr id="18" name="ïS1îḋè"/>
              <p:cNvSpPr txBox="1"/>
              <p:nvPr/>
            </p:nvSpPr>
            <p:spPr>
              <a:xfrm>
                <a:off x="786000" y="4413257"/>
                <a:ext cx="34096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lang="zh-CN" altLang="en-US" sz="1400" b="1" dirty="0">
                    <a:solidFill>
                      <a:schemeClr val="accent4"/>
                    </a:solidFill>
                  </a:rPr>
                  <a:t>替换图示中的图标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13" name="íṥlidé"/>
            <p:cNvSpPr/>
            <p:nvPr/>
          </p:nvSpPr>
          <p:spPr bwMode="gray">
            <a:xfrm rot="3419336">
              <a:off x="8308513" y="1397849"/>
              <a:ext cx="764997" cy="830718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rgbClr val="FFFFFF"/>
              </a:solidFill>
              <a:miter lim="8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ṡ1ïḋè"/>
            <p:cNvSpPr>
              <a:spLocks noChangeAspect="1"/>
            </p:cNvSpPr>
            <p:nvPr/>
          </p:nvSpPr>
          <p:spPr bwMode="auto">
            <a:xfrm>
              <a:off x="8478948" y="1563214"/>
              <a:ext cx="507313" cy="499987"/>
            </a:xfrm>
            <a:custGeom>
              <a:avLst/>
              <a:gdLst>
                <a:gd name="T0" fmla="*/ 350 w 622"/>
                <a:gd name="T1" fmla="*/ 276 h 614"/>
                <a:gd name="T2" fmla="*/ 327 w 622"/>
                <a:gd name="T3" fmla="*/ 299 h 614"/>
                <a:gd name="T4" fmla="*/ 321 w 622"/>
                <a:gd name="T5" fmla="*/ 299 h 614"/>
                <a:gd name="T6" fmla="*/ 276 w 622"/>
                <a:gd name="T7" fmla="*/ 569 h 614"/>
                <a:gd name="T8" fmla="*/ 297 w 622"/>
                <a:gd name="T9" fmla="*/ 591 h 614"/>
                <a:gd name="T10" fmla="*/ 275 w 622"/>
                <a:gd name="T11" fmla="*/ 614 h 614"/>
                <a:gd name="T12" fmla="*/ 75 w 622"/>
                <a:gd name="T13" fmla="*/ 614 h 614"/>
                <a:gd name="T14" fmla="*/ 52 w 622"/>
                <a:gd name="T15" fmla="*/ 591 h 614"/>
                <a:gd name="T16" fmla="*/ 74 w 622"/>
                <a:gd name="T17" fmla="*/ 569 h 614"/>
                <a:gd name="T18" fmla="*/ 28 w 622"/>
                <a:gd name="T19" fmla="*/ 299 h 614"/>
                <a:gd name="T20" fmla="*/ 22 w 622"/>
                <a:gd name="T21" fmla="*/ 299 h 614"/>
                <a:gd name="T22" fmla="*/ 0 w 622"/>
                <a:gd name="T23" fmla="*/ 276 h 614"/>
                <a:gd name="T24" fmla="*/ 22 w 622"/>
                <a:gd name="T25" fmla="*/ 254 h 614"/>
                <a:gd name="T26" fmla="*/ 47 w 622"/>
                <a:gd name="T27" fmla="*/ 254 h 614"/>
                <a:gd name="T28" fmla="*/ 60 w 622"/>
                <a:gd name="T29" fmla="*/ 254 h 614"/>
                <a:gd name="T30" fmla="*/ 60 w 622"/>
                <a:gd name="T31" fmla="*/ 191 h 614"/>
                <a:gd name="T32" fmla="*/ 97 w 622"/>
                <a:gd name="T33" fmla="*/ 153 h 614"/>
                <a:gd name="T34" fmla="*/ 110 w 622"/>
                <a:gd name="T35" fmla="*/ 153 h 614"/>
                <a:gd name="T36" fmla="*/ 88 w 622"/>
                <a:gd name="T37" fmla="*/ 95 h 614"/>
                <a:gd name="T38" fmla="*/ 175 w 622"/>
                <a:gd name="T39" fmla="*/ 8 h 614"/>
                <a:gd name="T40" fmla="*/ 262 w 622"/>
                <a:gd name="T41" fmla="*/ 95 h 614"/>
                <a:gd name="T42" fmla="*/ 239 w 622"/>
                <a:gd name="T43" fmla="*/ 153 h 614"/>
                <a:gd name="T44" fmla="*/ 252 w 622"/>
                <a:gd name="T45" fmla="*/ 153 h 614"/>
                <a:gd name="T46" fmla="*/ 289 w 622"/>
                <a:gd name="T47" fmla="*/ 191 h 614"/>
                <a:gd name="T48" fmla="*/ 289 w 622"/>
                <a:gd name="T49" fmla="*/ 254 h 614"/>
                <a:gd name="T50" fmla="*/ 302 w 622"/>
                <a:gd name="T51" fmla="*/ 254 h 614"/>
                <a:gd name="T52" fmla="*/ 327 w 622"/>
                <a:gd name="T53" fmla="*/ 254 h 614"/>
                <a:gd name="T54" fmla="*/ 350 w 622"/>
                <a:gd name="T55" fmla="*/ 276 h 614"/>
                <a:gd name="T56" fmla="*/ 622 w 622"/>
                <a:gd name="T57" fmla="*/ 114 h 614"/>
                <a:gd name="T58" fmla="*/ 480 w 622"/>
                <a:gd name="T59" fmla="*/ 228 h 614"/>
                <a:gd name="T60" fmla="*/ 389 w 622"/>
                <a:gd name="T61" fmla="*/ 202 h 614"/>
                <a:gd name="T62" fmla="*/ 318 w 622"/>
                <a:gd name="T63" fmla="*/ 213 h 614"/>
                <a:gd name="T64" fmla="*/ 310 w 622"/>
                <a:gd name="T65" fmla="*/ 209 h 614"/>
                <a:gd name="T66" fmla="*/ 311 w 622"/>
                <a:gd name="T67" fmla="*/ 201 h 614"/>
                <a:gd name="T68" fmla="*/ 349 w 622"/>
                <a:gd name="T69" fmla="*/ 160 h 614"/>
                <a:gd name="T70" fmla="*/ 337 w 622"/>
                <a:gd name="T71" fmla="*/ 114 h 614"/>
                <a:gd name="T72" fmla="*/ 480 w 622"/>
                <a:gd name="T73" fmla="*/ 0 h 614"/>
                <a:gd name="T74" fmla="*/ 622 w 622"/>
                <a:gd name="T75" fmla="*/ 114 h 614"/>
                <a:gd name="T76" fmla="*/ 555 w 622"/>
                <a:gd name="T77" fmla="*/ 167 h 614"/>
                <a:gd name="T78" fmla="*/ 540 w 622"/>
                <a:gd name="T79" fmla="*/ 152 h 614"/>
                <a:gd name="T80" fmla="*/ 418 w 622"/>
                <a:gd name="T81" fmla="*/ 152 h 614"/>
                <a:gd name="T82" fmla="*/ 403 w 622"/>
                <a:gd name="T83" fmla="*/ 167 h 614"/>
                <a:gd name="T84" fmla="*/ 418 w 622"/>
                <a:gd name="T85" fmla="*/ 182 h 614"/>
                <a:gd name="T86" fmla="*/ 540 w 622"/>
                <a:gd name="T87" fmla="*/ 182 h 614"/>
                <a:gd name="T88" fmla="*/ 555 w 622"/>
                <a:gd name="T89" fmla="*/ 167 h 614"/>
                <a:gd name="T90" fmla="*/ 555 w 622"/>
                <a:gd name="T91" fmla="*/ 118 h 614"/>
                <a:gd name="T92" fmla="*/ 540 w 622"/>
                <a:gd name="T93" fmla="*/ 103 h 614"/>
                <a:gd name="T94" fmla="*/ 418 w 622"/>
                <a:gd name="T95" fmla="*/ 103 h 614"/>
                <a:gd name="T96" fmla="*/ 403 w 622"/>
                <a:gd name="T97" fmla="*/ 118 h 614"/>
                <a:gd name="T98" fmla="*/ 418 w 622"/>
                <a:gd name="T99" fmla="*/ 133 h 614"/>
                <a:gd name="T100" fmla="*/ 540 w 622"/>
                <a:gd name="T101" fmla="*/ 133 h 614"/>
                <a:gd name="T102" fmla="*/ 555 w 622"/>
                <a:gd name="T103" fmla="*/ 118 h 614"/>
                <a:gd name="T104" fmla="*/ 555 w 622"/>
                <a:gd name="T105" fmla="*/ 69 h 614"/>
                <a:gd name="T106" fmla="*/ 540 w 622"/>
                <a:gd name="T107" fmla="*/ 54 h 614"/>
                <a:gd name="T108" fmla="*/ 418 w 622"/>
                <a:gd name="T109" fmla="*/ 54 h 614"/>
                <a:gd name="T110" fmla="*/ 403 w 622"/>
                <a:gd name="T111" fmla="*/ 69 h 614"/>
                <a:gd name="T112" fmla="*/ 418 w 622"/>
                <a:gd name="T113" fmla="*/ 84 h 614"/>
                <a:gd name="T114" fmla="*/ 540 w 622"/>
                <a:gd name="T115" fmla="*/ 84 h 614"/>
                <a:gd name="T116" fmla="*/ 555 w 622"/>
                <a:gd name="T117" fmla="*/ 6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14">
                  <a:moveTo>
                    <a:pt x="350" y="276"/>
                  </a:moveTo>
                  <a:cubicBezTo>
                    <a:pt x="350" y="289"/>
                    <a:pt x="340" y="299"/>
                    <a:pt x="327" y="299"/>
                  </a:cubicBezTo>
                  <a:lnTo>
                    <a:pt x="321" y="299"/>
                  </a:lnTo>
                  <a:lnTo>
                    <a:pt x="276" y="569"/>
                  </a:lnTo>
                  <a:cubicBezTo>
                    <a:pt x="288" y="570"/>
                    <a:pt x="297" y="579"/>
                    <a:pt x="297" y="591"/>
                  </a:cubicBezTo>
                  <a:cubicBezTo>
                    <a:pt x="297" y="604"/>
                    <a:pt x="287" y="614"/>
                    <a:pt x="275" y="614"/>
                  </a:cubicBezTo>
                  <a:lnTo>
                    <a:pt x="75" y="614"/>
                  </a:lnTo>
                  <a:cubicBezTo>
                    <a:pt x="63" y="614"/>
                    <a:pt x="52" y="604"/>
                    <a:pt x="52" y="591"/>
                  </a:cubicBezTo>
                  <a:cubicBezTo>
                    <a:pt x="52" y="579"/>
                    <a:pt x="62" y="570"/>
                    <a:pt x="74" y="569"/>
                  </a:cubicBezTo>
                  <a:lnTo>
                    <a:pt x="28" y="299"/>
                  </a:lnTo>
                  <a:lnTo>
                    <a:pt x="22" y="299"/>
                  </a:lnTo>
                  <a:cubicBezTo>
                    <a:pt x="10" y="299"/>
                    <a:pt x="0" y="289"/>
                    <a:pt x="0" y="276"/>
                  </a:cubicBezTo>
                  <a:cubicBezTo>
                    <a:pt x="0" y="264"/>
                    <a:pt x="10" y="254"/>
                    <a:pt x="22" y="254"/>
                  </a:cubicBezTo>
                  <a:lnTo>
                    <a:pt x="47" y="254"/>
                  </a:lnTo>
                  <a:lnTo>
                    <a:pt x="60" y="254"/>
                  </a:lnTo>
                  <a:lnTo>
                    <a:pt x="60" y="191"/>
                  </a:lnTo>
                  <a:cubicBezTo>
                    <a:pt x="60" y="170"/>
                    <a:pt x="77" y="153"/>
                    <a:pt x="97" y="153"/>
                  </a:cubicBezTo>
                  <a:lnTo>
                    <a:pt x="110" y="153"/>
                  </a:lnTo>
                  <a:cubicBezTo>
                    <a:pt x="96" y="138"/>
                    <a:pt x="88" y="118"/>
                    <a:pt x="88" y="95"/>
                  </a:cubicBezTo>
                  <a:cubicBezTo>
                    <a:pt x="88" y="47"/>
                    <a:pt x="127" y="8"/>
                    <a:pt x="175" y="8"/>
                  </a:cubicBezTo>
                  <a:cubicBezTo>
                    <a:pt x="223" y="8"/>
                    <a:pt x="262" y="47"/>
                    <a:pt x="262" y="95"/>
                  </a:cubicBezTo>
                  <a:cubicBezTo>
                    <a:pt x="262" y="118"/>
                    <a:pt x="253" y="138"/>
                    <a:pt x="239" y="153"/>
                  </a:cubicBezTo>
                  <a:lnTo>
                    <a:pt x="252" y="153"/>
                  </a:lnTo>
                  <a:cubicBezTo>
                    <a:pt x="273" y="153"/>
                    <a:pt x="289" y="170"/>
                    <a:pt x="289" y="191"/>
                  </a:cubicBezTo>
                  <a:lnTo>
                    <a:pt x="289" y="254"/>
                  </a:lnTo>
                  <a:lnTo>
                    <a:pt x="302" y="254"/>
                  </a:lnTo>
                  <a:lnTo>
                    <a:pt x="327" y="254"/>
                  </a:lnTo>
                  <a:cubicBezTo>
                    <a:pt x="340" y="254"/>
                    <a:pt x="350" y="264"/>
                    <a:pt x="350" y="276"/>
                  </a:cubicBezTo>
                  <a:close/>
                  <a:moveTo>
                    <a:pt x="622" y="114"/>
                  </a:moveTo>
                  <a:cubicBezTo>
                    <a:pt x="622" y="177"/>
                    <a:pt x="558" y="228"/>
                    <a:pt x="480" y="228"/>
                  </a:cubicBezTo>
                  <a:cubicBezTo>
                    <a:pt x="447" y="228"/>
                    <a:pt x="415" y="219"/>
                    <a:pt x="389" y="202"/>
                  </a:cubicBezTo>
                  <a:lnTo>
                    <a:pt x="318" y="213"/>
                  </a:lnTo>
                  <a:cubicBezTo>
                    <a:pt x="315" y="214"/>
                    <a:pt x="312" y="212"/>
                    <a:pt x="310" y="209"/>
                  </a:cubicBezTo>
                  <a:cubicBezTo>
                    <a:pt x="309" y="207"/>
                    <a:pt x="309" y="203"/>
                    <a:pt x="311" y="201"/>
                  </a:cubicBezTo>
                  <a:lnTo>
                    <a:pt x="349" y="160"/>
                  </a:lnTo>
                  <a:cubicBezTo>
                    <a:pt x="341" y="145"/>
                    <a:pt x="337" y="130"/>
                    <a:pt x="337" y="114"/>
                  </a:cubicBezTo>
                  <a:cubicBezTo>
                    <a:pt x="337" y="51"/>
                    <a:pt x="401" y="0"/>
                    <a:pt x="480" y="0"/>
                  </a:cubicBezTo>
                  <a:cubicBezTo>
                    <a:pt x="558" y="0"/>
                    <a:pt x="622" y="51"/>
                    <a:pt x="622" y="114"/>
                  </a:cubicBezTo>
                  <a:close/>
                  <a:moveTo>
                    <a:pt x="555" y="167"/>
                  </a:moveTo>
                  <a:cubicBezTo>
                    <a:pt x="555" y="158"/>
                    <a:pt x="548" y="152"/>
                    <a:pt x="540" y="152"/>
                  </a:cubicBezTo>
                  <a:lnTo>
                    <a:pt x="418" y="152"/>
                  </a:lnTo>
                  <a:cubicBezTo>
                    <a:pt x="410" y="152"/>
                    <a:pt x="403" y="158"/>
                    <a:pt x="403" y="167"/>
                  </a:cubicBezTo>
                  <a:cubicBezTo>
                    <a:pt x="403" y="175"/>
                    <a:pt x="410" y="182"/>
                    <a:pt x="418" y="182"/>
                  </a:cubicBezTo>
                  <a:lnTo>
                    <a:pt x="540" y="182"/>
                  </a:lnTo>
                  <a:cubicBezTo>
                    <a:pt x="548" y="182"/>
                    <a:pt x="555" y="175"/>
                    <a:pt x="555" y="167"/>
                  </a:cubicBezTo>
                  <a:close/>
                  <a:moveTo>
                    <a:pt x="555" y="118"/>
                  </a:moveTo>
                  <a:cubicBezTo>
                    <a:pt x="555" y="110"/>
                    <a:pt x="548" y="103"/>
                    <a:pt x="540" y="103"/>
                  </a:cubicBezTo>
                  <a:lnTo>
                    <a:pt x="418" y="103"/>
                  </a:lnTo>
                  <a:cubicBezTo>
                    <a:pt x="410" y="103"/>
                    <a:pt x="403" y="110"/>
                    <a:pt x="403" y="118"/>
                  </a:cubicBezTo>
                  <a:cubicBezTo>
                    <a:pt x="403" y="126"/>
                    <a:pt x="410" y="133"/>
                    <a:pt x="418" y="133"/>
                  </a:cubicBezTo>
                  <a:lnTo>
                    <a:pt x="540" y="133"/>
                  </a:lnTo>
                  <a:cubicBezTo>
                    <a:pt x="548" y="133"/>
                    <a:pt x="555" y="126"/>
                    <a:pt x="555" y="118"/>
                  </a:cubicBezTo>
                  <a:close/>
                  <a:moveTo>
                    <a:pt x="555" y="69"/>
                  </a:moveTo>
                  <a:cubicBezTo>
                    <a:pt x="555" y="61"/>
                    <a:pt x="548" y="54"/>
                    <a:pt x="540" y="54"/>
                  </a:cubicBezTo>
                  <a:lnTo>
                    <a:pt x="418" y="54"/>
                  </a:lnTo>
                  <a:cubicBezTo>
                    <a:pt x="410" y="54"/>
                    <a:pt x="403" y="61"/>
                    <a:pt x="403" y="69"/>
                  </a:cubicBezTo>
                  <a:cubicBezTo>
                    <a:pt x="403" y="77"/>
                    <a:pt x="410" y="84"/>
                    <a:pt x="418" y="84"/>
                  </a:cubicBezTo>
                  <a:lnTo>
                    <a:pt x="540" y="84"/>
                  </a:lnTo>
                  <a:cubicBezTo>
                    <a:pt x="548" y="84"/>
                    <a:pt x="555" y="77"/>
                    <a:pt x="555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îsļïdê"/>
            <p:cNvSpPr txBox="1"/>
            <p:nvPr/>
          </p:nvSpPr>
          <p:spPr>
            <a:xfrm rot="3396756">
              <a:off x="4531314" y="2736584"/>
              <a:ext cx="914400" cy="4950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b="1" dirty="0"/>
                <a:t>关键词</a:t>
              </a:r>
              <a:endParaRPr lang="zh-CN" altLang="en-US" b="1" dirty="0"/>
            </a:p>
          </p:txBody>
        </p:sp>
        <p:sp>
          <p:nvSpPr>
            <p:cNvPr id="16" name="ïšľídê"/>
            <p:cNvSpPr txBox="1"/>
            <p:nvPr/>
          </p:nvSpPr>
          <p:spPr>
            <a:xfrm rot="19588044">
              <a:off x="6306847" y="2455268"/>
              <a:ext cx="914400" cy="4950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b="1" dirty="0"/>
                <a:t>关键词</a:t>
              </a:r>
              <a:endParaRPr lang="zh-CN" altLang="en-US" b="1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24" name="组合 23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29" name="菱形 28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菱形 29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27" name="菱形 26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菱形 27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15285e2-e261-4d54-9df2-2bce52b39c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9908" y="1323975"/>
            <a:ext cx="11612184" cy="5331688"/>
            <a:chOff x="289909" y="1323975"/>
            <a:chExt cx="11612186" cy="5331689"/>
          </a:xfrm>
        </p:grpSpPr>
        <p:grpSp>
          <p:nvGrpSpPr>
            <p:cNvPr id="4" name="ïśľídè"/>
            <p:cNvGrpSpPr/>
            <p:nvPr/>
          </p:nvGrpSpPr>
          <p:grpSpPr>
            <a:xfrm>
              <a:off x="289909" y="3913457"/>
              <a:ext cx="11612186" cy="2742207"/>
              <a:chOff x="3233738" y="2846388"/>
              <a:chExt cx="5727700" cy="1168401"/>
            </a:xfrm>
            <a:solidFill>
              <a:schemeClr val="bg2"/>
            </a:solidFill>
          </p:grpSpPr>
          <p:sp>
            <p:nvSpPr>
              <p:cNvPr id="23" name="ïṧ1ide"/>
              <p:cNvSpPr/>
              <p:nvPr/>
            </p:nvSpPr>
            <p:spPr bwMode="auto">
              <a:xfrm>
                <a:off x="4518026" y="2846388"/>
                <a:ext cx="1263650" cy="1135063"/>
              </a:xfrm>
              <a:custGeom>
                <a:avLst/>
                <a:gdLst>
                  <a:gd name="T0" fmla="*/ 546 w 796"/>
                  <a:gd name="T1" fmla="*/ 675 h 715"/>
                  <a:gd name="T2" fmla="*/ 68 w 796"/>
                  <a:gd name="T3" fmla="*/ 282 h 715"/>
                  <a:gd name="T4" fmla="*/ 320 w 796"/>
                  <a:gd name="T5" fmla="*/ 448 h 715"/>
                  <a:gd name="T6" fmla="*/ 340 w 796"/>
                  <a:gd name="T7" fmla="*/ 448 h 715"/>
                  <a:gd name="T8" fmla="*/ 320 w 796"/>
                  <a:gd name="T9" fmla="*/ 506 h 715"/>
                  <a:gd name="T10" fmla="*/ 297 w 796"/>
                  <a:gd name="T11" fmla="*/ 544 h 715"/>
                  <a:gd name="T12" fmla="*/ 353 w 796"/>
                  <a:gd name="T13" fmla="*/ 544 h 715"/>
                  <a:gd name="T14" fmla="*/ 623 w 796"/>
                  <a:gd name="T15" fmla="*/ 128 h 715"/>
                  <a:gd name="T16" fmla="*/ 654 w 796"/>
                  <a:gd name="T17" fmla="*/ 128 h 715"/>
                  <a:gd name="T18" fmla="*/ 681 w 796"/>
                  <a:gd name="T19" fmla="*/ 186 h 715"/>
                  <a:gd name="T20" fmla="*/ 633 w 796"/>
                  <a:gd name="T21" fmla="*/ 186 h 715"/>
                  <a:gd name="T22" fmla="*/ 611 w 796"/>
                  <a:gd name="T23" fmla="*/ 199 h 715"/>
                  <a:gd name="T24" fmla="*/ 623 w 796"/>
                  <a:gd name="T25" fmla="*/ 226 h 715"/>
                  <a:gd name="T26" fmla="*/ 667 w 796"/>
                  <a:gd name="T27" fmla="*/ 241 h 715"/>
                  <a:gd name="T28" fmla="*/ 654 w 796"/>
                  <a:gd name="T29" fmla="*/ 295 h 715"/>
                  <a:gd name="T30" fmla="*/ 611 w 796"/>
                  <a:gd name="T31" fmla="*/ 295 h 715"/>
                  <a:gd name="T32" fmla="*/ 644 w 796"/>
                  <a:gd name="T33" fmla="*/ 322 h 715"/>
                  <a:gd name="T34" fmla="*/ 611 w 796"/>
                  <a:gd name="T35" fmla="*/ 349 h 715"/>
                  <a:gd name="T36" fmla="*/ 644 w 796"/>
                  <a:gd name="T37" fmla="*/ 360 h 715"/>
                  <a:gd name="T38" fmla="*/ 667 w 796"/>
                  <a:gd name="T39" fmla="*/ 427 h 715"/>
                  <a:gd name="T40" fmla="*/ 480 w 796"/>
                  <a:gd name="T41" fmla="*/ 512 h 715"/>
                  <a:gd name="T42" fmla="*/ 525 w 796"/>
                  <a:gd name="T43" fmla="*/ 512 h 715"/>
                  <a:gd name="T44" fmla="*/ 525 w 796"/>
                  <a:gd name="T45" fmla="*/ 540 h 715"/>
                  <a:gd name="T46" fmla="*/ 469 w 796"/>
                  <a:gd name="T47" fmla="*/ 117 h 715"/>
                  <a:gd name="T48" fmla="*/ 525 w 796"/>
                  <a:gd name="T49" fmla="*/ 117 h 715"/>
                  <a:gd name="T50" fmla="*/ 432 w 796"/>
                  <a:gd name="T51" fmla="*/ 134 h 715"/>
                  <a:gd name="T52" fmla="*/ 469 w 796"/>
                  <a:gd name="T53" fmla="*/ 192 h 715"/>
                  <a:gd name="T54" fmla="*/ 492 w 796"/>
                  <a:gd name="T55" fmla="*/ 192 h 715"/>
                  <a:gd name="T56" fmla="*/ 396 w 796"/>
                  <a:gd name="T57" fmla="*/ 192 h 715"/>
                  <a:gd name="T58" fmla="*/ 440 w 796"/>
                  <a:gd name="T59" fmla="*/ 176 h 715"/>
                  <a:gd name="T60" fmla="*/ 480 w 796"/>
                  <a:gd name="T61" fmla="*/ 232 h 715"/>
                  <a:gd name="T62" fmla="*/ 525 w 796"/>
                  <a:gd name="T63" fmla="*/ 247 h 715"/>
                  <a:gd name="T64" fmla="*/ 419 w 796"/>
                  <a:gd name="T65" fmla="*/ 247 h 715"/>
                  <a:gd name="T66" fmla="*/ 440 w 796"/>
                  <a:gd name="T67" fmla="*/ 247 h 715"/>
                  <a:gd name="T68" fmla="*/ 440 w 796"/>
                  <a:gd name="T69" fmla="*/ 301 h 715"/>
                  <a:gd name="T70" fmla="*/ 490 w 796"/>
                  <a:gd name="T71" fmla="*/ 287 h 715"/>
                  <a:gd name="T72" fmla="*/ 490 w 796"/>
                  <a:gd name="T73" fmla="*/ 312 h 715"/>
                  <a:gd name="T74" fmla="*/ 482 w 796"/>
                  <a:gd name="T75" fmla="*/ 341 h 715"/>
                  <a:gd name="T76" fmla="*/ 430 w 796"/>
                  <a:gd name="T77" fmla="*/ 356 h 715"/>
                  <a:gd name="T78" fmla="*/ 440 w 796"/>
                  <a:gd name="T79" fmla="*/ 383 h 715"/>
                  <a:gd name="T80" fmla="*/ 396 w 796"/>
                  <a:gd name="T81" fmla="*/ 406 h 715"/>
                  <a:gd name="T82" fmla="*/ 396 w 796"/>
                  <a:gd name="T83" fmla="*/ 416 h 715"/>
                  <a:gd name="T84" fmla="*/ 469 w 796"/>
                  <a:gd name="T85" fmla="*/ 443 h 715"/>
                  <a:gd name="T86" fmla="*/ 430 w 796"/>
                  <a:gd name="T87" fmla="*/ 443 h 715"/>
                  <a:gd name="T88" fmla="*/ 525 w 796"/>
                  <a:gd name="T89" fmla="*/ 483 h 715"/>
                  <a:gd name="T90" fmla="*/ 197 w 796"/>
                  <a:gd name="T91" fmla="*/ 588 h 715"/>
                  <a:gd name="T92" fmla="*/ 101 w 796"/>
                  <a:gd name="T93" fmla="*/ 556 h 715"/>
                  <a:gd name="T94" fmla="*/ 197 w 796"/>
                  <a:gd name="T95" fmla="*/ 573 h 715"/>
                  <a:gd name="T96" fmla="*/ 141 w 796"/>
                  <a:gd name="T97" fmla="*/ 573 h 715"/>
                  <a:gd name="T98" fmla="*/ 114 w 796"/>
                  <a:gd name="T99" fmla="*/ 502 h 715"/>
                  <a:gd name="T100" fmla="*/ 81 w 796"/>
                  <a:gd name="T101" fmla="*/ 502 h 715"/>
                  <a:gd name="T102" fmla="*/ 197 w 796"/>
                  <a:gd name="T103" fmla="*/ 502 h 715"/>
                  <a:gd name="T104" fmla="*/ 153 w 796"/>
                  <a:gd name="T105" fmla="*/ 502 h 715"/>
                  <a:gd name="T106" fmla="*/ 153 w 796"/>
                  <a:gd name="T107" fmla="*/ 462 h 715"/>
                  <a:gd name="T108" fmla="*/ 68 w 796"/>
                  <a:gd name="T109" fmla="*/ 462 h 715"/>
                  <a:gd name="T110" fmla="*/ 68 w 796"/>
                  <a:gd name="T111" fmla="*/ 437 h 715"/>
                  <a:gd name="T112" fmla="*/ 114 w 796"/>
                  <a:gd name="T113" fmla="*/ 393 h 715"/>
                  <a:gd name="T114" fmla="*/ 68 w 796"/>
                  <a:gd name="T115" fmla="*/ 393 h 715"/>
                  <a:gd name="T116" fmla="*/ 153 w 796"/>
                  <a:gd name="T117" fmla="*/ 366 h 715"/>
                  <a:gd name="T118" fmla="*/ 197 w 796"/>
                  <a:gd name="T119" fmla="*/ 358 h 715"/>
                  <a:gd name="T120" fmla="*/ 164 w 796"/>
                  <a:gd name="T121" fmla="*/ 333 h 715"/>
                  <a:gd name="T122" fmla="*/ 114 w 796"/>
                  <a:gd name="T123" fmla="*/ 305 h 715"/>
                  <a:gd name="T124" fmla="*/ 164 w 796"/>
                  <a:gd name="T125" fmla="*/ 291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6" h="715">
                    <a:moveTo>
                      <a:pt x="0" y="675"/>
                    </a:moveTo>
                    <a:lnTo>
                      <a:pt x="49" y="675"/>
                    </a:lnTo>
                    <a:lnTo>
                      <a:pt x="49" y="243"/>
                    </a:lnTo>
                    <a:lnTo>
                      <a:pt x="220" y="243"/>
                    </a:lnTo>
                    <a:lnTo>
                      <a:pt x="220" y="675"/>
                    </a:lnTo>
                    <a:lnTo>
                      <a:pt x="245" y="675"/>
                    </a:lnTo>
                    <a:lnTo>
                      <a:pt x="245" y="408"/>
                    </a:lnTo>
                    <a:lnTo>
                      <a:pt x="376" y="408"/>
                    </a:lnTo>
                    <a:lnTo>
                      <a:pt x="376" y="80"/>
                    </a:lnTo>
                    <a:lnTo>
                      <a:pt x="546" y="80"/>
                    </a:lnTo>
                    <a:lnTo>
                      <a:pt x="546" y="675"/>
                    </a:lnTo>
                    <a:lnTo>
                      <a:pt x="581" y="675"/>
                    </a:lnTo>
                    <a:lnTo>
                      <a:pt x="581" y="0"/>
                    </a:lnTo>
                    <a:lnTo>
                      <a:pt x="752" y="78"/>
                    </a:lnTo>
                    <a:lnTo>
                      <a:pt x="752" y="675"/>
                    </a:lnTo>
                    <a:lnTo>
                      <a:pt x="796" y="675"/>
                    </a:lnTo>
                    <a:lnTo>
                      <a:pt x="796" y="715"/>
                    </a:lnTo>
                    <a:lnTo>
                      <a:pt x="0" y="715"/>
                    </a:lnTo>
                    <a:lnTo>
                      <a:pt x="0" y="675"/>
                    </a:lnTo>
                    <a:lnTo>
                      <a:pt x="0" y="675"/>
                    </a:lnTo>
                    <a:close/>
                    <a:moveTo>
                      <a:pt x="68" y="266"/>
                    </a:moveTo>
                    <a:lnTo>
                      <a:pt x="68" y="282"/>
                    </a:lnTo>
                    <a:lnTo>
                      <a:pt x="151" y="282"/>
                    </a:lnTo>
                    <a:lnTo>
                      <a:pt x="151" y="266"/>
                    </a:lnTo>
                    <a:lnTo>
                      <a:pt x="68" y="266"/>
                    </a:lnTo>
                    <a:lnTo>
                      <a:pt x="68" y="266"/>
                    </a:lnTo>
                    <a:close/>
                    <a:moveTo>
                      <a:pt x="297" y="448"/>
                    </a:moveTo>
                    <a:lnTo>
                      <a:pt x="309" y="448"/>
                    </a:lnTo>
                    <a:lnTo>
                      <a:pt x="309" y="431"/>
                    </a:lnTo>
                    <a:lnTo>
                      <a:pt x="297" y="431"/>
                    </a:lnTo>
                    <a:lnTo>
                      <a:pt x="297" y="448"/>
                    </a:lnTo>
                    <a:lnTo>
                      <a:pt x="297" y="448"/>
                    </a:lnTo>
                    <a:close/>
                    <a:moveTo>
                      <a:pt x="320" y="448"/>
                    </a:moveTo>
                    <a:lnTo>
                      <a:pt x="332" y="448"/>
                    </a:lnTo>
                    <a:lnTo>
                      <a:pt x="332" y="431"/>
                    </a:lnTo>
                    <a:lnTo>
                      <a:pt x="320" y="431"/>
                    </a:lnTo>
                    <a:lnTo>
                      <a:pt x="320" y="448"/>
                    </a:lnTo>
                    <a:lnTo>
                      <a:pt x="320" y="448"/>
                    </a:lnTo>
                    <a:close/>
                    <a:moveTo>
                      <a:pt x="340" y="448"/>
                    </a:moveTo>
                    <a:lnTo>
                      <a:pt x="353" y="448"/>
                    </a:lnTo>
                    <a:lnTo>
                      <a:pt x="353" y="431"/>
                    </a:lnTo>
                    <a:lnTo>
                      <a:pt x="340" y="431"/>
                    </a:lnTo>
                    <a:lnTo>
                      <a:pt x="340" y="448"/>
                    </a:lnTo>
                    <a:lnTo>
                      <a:pt x="340" y="448"/>
                    </a:lnTo>
                    <a:close/>
                    <a:moveTo>
                      <a:pt x="297" y="506"/>
                    </a:moveTo>
                    <a:lnTo>
                      <a:pt x="309" y="506"/>
                    </a:lnTo>
                    <a:lnTo>
                      <a:pt x="309" y="489"/>
                    </a:lnTo>
                    <a:lnTo>
                      <a:pt x="297" y="489"/>
                    </a:lnTo>
                    <a:lnTo>
                      <a:pt x="297" y="506"/>
                    </a:lnTo>
                    <a:lnTo>
                      <a:pt x="297" y="506"/>
                    </a:lnTo>
                    <a:close/>
                    <a:moveTo>
                      <a:pt x="320" y="506"/>
                    </a:moveTo>
                    <a:lnTo>
                      <a:pt x="332" y="506"/>
                    </a:lnTo>
                    <a:lnTo>
                      <a:pt x="332" y="489"/>
                    </a:lnTo>
                    <a:lnTo>
                      <a:pt x="320" y="489"/>
                    </a:lnTo>
                    <a:lnTo>
                      <a:pt x="320" y="506"/>
                    </a:lnTo>
                    <a:lnTo>
                      <a:pt x="320" y="506"/>
                    </a:lnTo>
                    <a:close/>
                    <a:moveTo>
                      <a:pt x="340" y="506"/>
                    </a:moveTo>
                    <a:lnTo>
                      <a:pt x="353" y="506"/>
                    </a:lnTo>
                    <a:lnTo>
                      <a:pt x="353" y="489"/>
                    </a:lnTo>
                    <a:lnTo>
                      <a:pt x="340" y="489"/>
                    </a:lnTo>
                    <a:lnTo>
                      <a:pt x="340" y="506"/>
                    </a:lnTo>
                    <a:lnTo>
                      <a:pt x="340" y="506"/>
                    </a:lnTo>
                    <a:close/>
                    <a:moveTo>
                      <a:pt x="297" y="560"/>
                    </a:moveTo>
                    <a:lnTo>
                      <a:pt x="309" y="560"/>
                    </a:lnTo>
                    <a:lnTo>
                      <a:pt x="309" y="544"/>
                    </a:lnTo>
                    <a:lnTo>
                      <a:pt x="297" y="544"/>
                    </a:lnTo>
                    <a:lnTo>
                      <a:pt x="297" y="560"/>
                    </a:lnTo>
                    <a:lnTo>
                      <a:pt x="297" y="560"/>
                    </a:lnTo>
                    <a:close/>
                    <a:moveTo>
                      <a:pt x="320" y="560"/>
                    </a:moveTo>
                    <a:lnTo>
                      <a:pt x="332" y="560"/>
                    </a:lnTo>
                    <a:lnTo>
                      <a:pt x="332" y="544"/>
                    </a:lnTo>
                    <a:lnTo>
                      <a:pt x="320" y="544"/>
                    </a:lnTo>
                    <a:lnTo>
                      <a:pt x="320" y="560"/>
                    </a:lnTo>
                    <a:lnTo>
                      <a:pt x="320" y="560"/>
                    </a:lnTo>
                    <a:close/>
                    <a:moveTo>
                      <a:pt x="340" y="560"/>
                    </a:moveTo>
                    <a:lnTo>
                      <a:pt x="353" y="560"/>
                    </a:lnTo>
                    <a:lnTo>
                      <a:pt x="353" y="544"/>
                    </a:lnTo>
                    <a:lnTo>
                      <a:pt x="340" y="544"/>
                    </a:lnTo>
                    <a:lnTo>
                      <a:pt x="340" y="560"/>
                    </a:lnTo>
                    <a:lnTo>
                      <a:pt x="340" y="560"/>
                    </a:lnTo>
                    <a:close/>
                    <a:moveTo>
                      <a:pt x="681" y="128"/>
                    </a:moveTo>
                    <a:lnTo>
                      <a:pt x="694" y="128"/>
                    </a:lnTo>
                    <a:lnTo>
                      <a:pt x="694" y="111"/>
                    </a:lnTo>
                    <a:lnTo>
                      <a:pt x="681" y="111"/>
                    </a:lnTo>
                    <a:lnTo>
                      <a:pt x="681" y="128"/>
                    </a:lnTo>
                    <a:lnTo>
                      <a:pt x="681" y="128"/>
                    </a:lnTo>
                    <a:close/>
                    <a:moveTo>
                      <a:pt x="611" y="128"/>
                    </a:moveTo>
                    <a:lnTo>
                      <a:pt x="623" y="128"/>
                    </a:lnTo>
                    <a:lnTo>
                      <a:pt x="623" y="111"/>
                    </a:lnTo>
                    <a:lnTo>
                      <a:pt x="611" y="111"/>
                    </a:lnTo>
                    <a:lnTo>
                      <a:pt x="611" y="128"/>
                    </a:lnTo>
                    <a:lnTo>
                      <a:pt x="611" y="128"/>
                    </a:lnTo>
                    <a:close/>
                    <a:moveTo>
                      <a:pt x="633" y="128"/>
                    </a:moveTo>
                    <a:lnTo>
                      <a:pt x="646" y="128"/>
                    </a:lnTo>
                    <a:lnTo>
                      <a:pt x="646" y="111"/>
                    </a:lnTo>
                    <a:lnTo>
                      <a:pt x="633" y="111"/>
                    </a:lnTo>
                    <a:lnTo>
                      <a:pt x="633" y="128"/>
                    </a:lnTo>
                    <a:lnTo>
                      <a:pt x="633" y="128"/>
                    </a:lnTo>
                    <a:close/>
                    <a:moveTo>
                      <a:pt x="654" y="128"/>
                    </a:moveTo>
                    <a:lnTo>
                      <a:pt x="667" y="128"/>
                    </a:lnTo>
                    <a:lnTo>
                      <a:pt x="667" y="111"/>
                    </a:lnTo>
                    <a:lnTo>
                      <a:pt x="654" y="111"/>
                    </a:lnTo>
                    <a:lnTo>
                      <a:pt x="654" y="128"/>
                    </a:lnTo>
                    <a:lnTo>
                      <a:pt x="654" y="128"/>
                    </a:lnTo>
                    <a:close/>
                    <a:moveTo>
                      <a:pt x="681" y="186"/>
                    </a:moveTo>
                    <a:lnTo>
                      <a:pt x="694" y="186"/>
                    </a:lnTo>
                    <a:lnTo>
                      <a:pt x="694" y="169"/>
                    </a:lnTo>
                    <a:lnTo>
                      <a:pt x="681" y="169"/>
                    </a:lnTo>
                    <a:lnTo>
                      <a:pt x="681" y="186"/>
                    </a:lnTo>
                    <a:lnTo>
                      <a:pt x="681" y="186"/>
                    </a:lnTo>
                    <a:close/>
                    <a:moveTo>
                      <a:pt x="611" y="186"/>
                    </a:moveTo>
                    <a:lnTo>
                      <a:pt x="623" y="186"/>
                    </a:lnTo>
                    <a:lnTo>
                      <a:pt x="623" y="169"/>
                    </a:lnTo>
                    <a:lnTo>
                      <a:pt x="611" y="169"/>
                    </a:lnTo>
                    <a:lnTo>
                      <a:pt x="611" y="186"/>
                    </a:lnTo>
                    <a:lnTo>
                      <a:pt x="611" y="186"/>
                    </a:lnTo>
                    <a:close/>
                    <a:moveTo>
                      <a:pt x="633" y="186"/>
                    </a:moveTo>
                    <a:lnTo>
                      <a:pt x="646" y="186"/>
                    </a:lnTo>
                    <a:lnTo>
                      <a:pt x="646" y="169"/>
                    </a:lnTo>
                    <a:lnTo>
                      <a:pt x="633" y="169"/>
                    </a:lnTo>
                    <a:lnTo>
                      <a:pt x="633" y="186"/>
                    </a:lnTo>
                    <a:lnTo>
                      <a:pt x="633" y="186"/>
                    </a:lnTo>
                    <a:close/>
                    <a:moveTo>
                      <a:pt x="654" y="186"/>
                    </a:moveTo>
                    <a:lnTo>
                      <a:pt x="667" y="186"/>
                    </a:lnTo>
                    <a:lnTo>
                      <a:pt x="667" y="169"/>
                    </a:lnTo>
                    <a:lnTo>
                      <a:pt x="654" y="169"/>
                    </a:lnTo>
                    <a:lnTo>
                      <a:pt x="654" y="186"/>
                    </a:lnTo>
                    <a:lnTo>
                      <a:pt x="654" y="186"/>
                    </a:lnTo>
                    <a:close/>
                    <a:moveTo>
                      <a:pt x="611" y="213"/>
                    </a:moveTo>
                    <a:lnTo>
                      <a:pt x="694" y="213"/>
                    </a:lnTo>
                    <a:lnTo>
                      <a:pt x="694" y="199"/>
                    </a:lnTo>
                    <a:lnTo>
                      <a:pt x="611" y="199"/>
                    </a:lnTo>
                    <a:lnTo>
                      <a:pt x="611" y="213"/>
                    </a:lnTo>
                    <a:lnTo>
                      <a:pt x="611" y="213"/>
                    </a:lnTo>
                    <a:close/>
                    <a:moveTo>
                      <a:pt x="681" y="241"/>
                    </a:moveTo>
                    <a:lnTo>
                      <a:pt x="694" y="241"/>
                    </a:lnTo>
                    <a:lnTo>
                      <a:pt x="694" y="226"/>
                    </a:lnTo>
                    <a:lnTo>
                      <a:pt x="681" y="226"/>
                    </a:lnTo>
                    <a:lnTo>
                      <a:pt x="681" y="241"/>
                    </a:lnTo>
                    <a:lnTo>
                      <a:pt x="681" y="241"/>
                    </a:lnTo>
                    <a:close/>
                    <a:moveTo>
                      <a:pt x="611" y="241"/>
                    </a:moveTo>
                    <a:lnTo>
                      <a:pt x="623" y="241"/>
                    </a:lnTo>
                    <a:lnTo>
                      <a:pt x="623" y="226"/>
                    </a:lnTo>
                    <a:lnTo>
                      <a:pt x="611" y="226"/>
                    </a:lnTo>
                    <a:lnTo>
                      <a:pt x="611" y="241"/>
                    </a:lnTo>
                    <a:lnTo>
                      <a:pt x="611" y="241"/>
                    </a:lnTo>
                    <a:close/>
                    <a:moveTo>
                      <a:pt x="633" y="241"/>
                    </a:moveTo>
                    <a:lnTo>
                      <a:pt x="646" y="241"/>
                    </a:lnTo>
                    <a:lnTo>
                      <a:pt x="646" y="226"/>
                    </a:lnTo>
                    <a:lnTo>
                      <a:pt x="633" y="226"/>
                    </a:lnTo>
                    <a:lnTo>
                      <a:pt x="633" y="241"/>
                    </a:lnTo>
                    <a:lnTo>
                      <a:pt x="633" y="241"/>
                    </a:lnTo>
                    <a:close/>
                    <a:moveTo>
                      <a:pt x="654" y="241"/>
                    </a:moveTo>
                    <a:lnTo>
                      <a:pt x="667" y="241"/>
                    </a:lnTo>
                    <a:lnTo>
                      <a:pt x="667" y="226"/>
                    </a:lnTo>
                    <a:lnTo>
                      <a:pt x="654" y="226"/>
                    </a:lnTo>
                    <a:lnTo>
                      <a:pt x="654" y="241"/>
                    </a:lnTo>
                    <a:lnTo>
                      <a:pt x="654" y="241"/>
                    </a:lnTo>
                    <a:close/>
                    <a:moveTo>
                      <a:pt x="611" y="270"/>
                    </a:moveTo>
                    <a:lnTo>
                      <a:pt x="694" y="270"/>
                    </a:lnTo>
                    <a:lnTo>
                      <a:pt x="694" y="253"/>
                    </a:lnTo>
                    <a:lnTo>
                      <a:pt x="611" y="253"/>
                    </a:lnTo>
                    <a:lnTo>
                      <a:pt x="611" y="270"/>
                    </a:lnTo>
                    <a:lnTo>
                      <a:pt x="611" y="270"/>
                    </a:lnTo>
                    <a:close/>
                    <a:moveTo>
                      <a:pt x="654" y="295"/>
                    </a:moveTo>
                    <a:lnTo>
                      <a:pt x="667" y="295"/>
                    </a:lnTo>
                    <a:lnTo>
                      <a:pt x="667" y="280"/>
                    </a:lnTo>
                    <a:lnTo>
                      <a:pt x="654" y="280"/>
                    </a:lnTo>
                    <a:lnTo>
                      <a:pt x="654" y="295"/>
                    </a:lnTo>
                    <a:lnTo>
                      <a:pt x="654" y="295"/>
                    </a:lnTo>
                    <a:close/>
                    <a:moveTo>
                      <a:pt x="611" y="295"/>
                    </a:moveTo>
                    <a:lnTo>
                      <a:pt x="644" y="295"/>
                    </a:lnTo>
                    <a:lnTo>
                      <a:pt x="644" y="280"/>
                    </a:lnTo>
                    <a:lnTo>
                      <a:pt x="611" y="280"/>
                    </a:lnTo>
                    <a:lnTo>
                      <a:pt x="611" y="295"/>
                    </a:lnTo>
                    <a:lnTo>
                      <a:pt x="611" y="295"/>
                    </a:lnTo>
                    <a:close/>
                    <a:moveTo>
                      <a:pt x="694" y="322"/>
                    </a:moveTo>
                    <a:lnTo>
                      <a:pt x="694" y="305"/>
                    </a:lnTo>
                    <a:lnTo>
                      <a:pt x="683" y="305"/>
                    </a:lnTo>
                    <a:lnTo>
                      <a:pt x="683" y="322"/>
                    </a:lnTo>
                    <a:lnTo>
                      <a:pt x="694" y="322"/>
                    </a:lnTo>
                    <a:lnTo>
                      <a:pt x="694" y="322"/>
                    </a:lnTo>
                    <a:close/>
                    <a:moveTo>
                      <a:pt x="644" y="322"/>
                    </a:moveTo>
                    <a:lnTo>
                      <a:pt x="644" y="305"/>
                    </a:lnTo>
                    <a:lnTo>
                      <a:pt x="611" y="305"/>
                    </a:lnTo>
                    <a:lnTo>
                      <a:pt x="611" y="322"/>
                    </a:lnTo>
                    <a:lnTo>
                      <a:pt x="644" y="322"/>
                    </a:lnTo>
                    <a:lnTo>
                      <a:pt x="644" y="322"/>
                    </a:lnTo>
                    <a:close/>
                    <a:moveTo>
                      <a:pt x="694" y="349"/>
                    </a:moveTo>
                    <a:lnTo>
                      <a:pt x="694" y="335"/>
                    </a:lnTo>
                    <a:lnTo>
                      <a:pt x="683" y="335"/>
                    </a:lnTo>
                    <a:lnTo>
                      <a:pt x="683" y="349"/>
                    </a:lnTo>
                    <a:lnTo>
                      <a:pt x="694" y="349"/>
                    </a:lnTo>
                    <a:lnTo>
                      <a:pt x="694" y="349"/>
                    </a:lnTo>
                    <a:close/>
                    <a:moveTo>
                      <a:pt x="644" y="349"/>
                    </a:moveTo>
                    <a:lnTo>
                      <a:pt x="644" y="335"/>
                    </a:lnTo>
                    <a:lnTo>
                      <a:pt x="611" y="335"/>
                    </a:lnTo>
                    <a:lnTo>
                      <a:pt x="611" y="349"/>
                    </a:lnTo>
                    <a:lnTo>
                      <a:pt x="644" y="349"/>
                    </a:lnTo>
                    <a:lnTo>
                      <a:pt x="644" y="349"/>
                    </a:lnTo>
                    <a:close/>
                    <a:moveTo>
                      <a:pt x="654" y="376"/>
                    </a:moveTo>
                    <a:lnTo>
                      <a:pt x="667" y="376"/>
                    </a:lnTo>
                    <a:lnTo>
                      <a:pt x="667" y="360"/>
                    </a:lnTo>
                    <a:lnTo>
                      <a:pt x="654" y="360"/>
                    </a:lnTo>
                    <a:lnTo>
                      <a:pt x="654" y="376"/>
                    </a:lnTo>
                    <a:lnTo>
                      <a:pt x="654" y="376"/>
                    </a:lnTo>
                    <a:close/>
                    <a:moveTo>
                      <a:pt x="611" y="376"/>
                    </a:moveTo>
                    <a:lnTo>
                      <a:pt x="644" y="376"/>
                    </a:lnTo>
                    <a:lnTo>
                      <a:pt x="644" y="360"/>
                    </a:lnTo>
                    <a:lnTo>
                      <a:pt x="611" y="360"/>
                    </a:lnTo>
                    <a:lnTo>
                      <a:pt x="611" y="376"/>
                    </a:lnTo>
                    <a:lnTo>
                      <a:pt x="611" y="376"/>
                    </a:lnTo>
                    <a:close/>
                    <a:moveTo>
                      <a:pt x="611" y="399"/>
                    </a:moveTo>
                    <a:lnTo>
                      <a:pt x="694" y="399"/>
                    </a:lnTo>
                    <a:lnTo>
                      <a:pt x="694" y="385"/>
                    </a:lnTo>
                    <a:lnTo>
                      <a:pt x="611" y="385"/>
                    </a:lnTo>
                    <a:lnTo>
                      <a:pt x="611" y="399"/>
                    </a:lnTo>
                    <a:lnTo>
                      <a:pt x="611" y="399"/>
                    </a:lnTo>
                    <a:close/>
                    <a:moveTo>
                      <a:pt x="654" y="427"/>
                    </a:moveTo>
                    <a:lnTo>
                      <a:pt x="667" y="427"/>
                    </a:lnTo>
                    <a:lnTo>
                      <a:pt x="667" y="410"/>
                    </a:lnTo>
                    <a:lnTo>
                      <a:pt x="654" y="410"/>
                    </a:lnTo>
                    <a:lnTo>
                      <a:pt x="654" y="427"/>
                    </a:lnTo>
                    <a:lnTo>
                      <a:pt x="654" y="427"/>
                    </a:lnTo>
                    <a:close/>
                    <a:moveTo>
                      <a:pt x="611" y="427"/>
                    </a:moveTo>
                    <a:lnTo>
                      <a:pt x="644" y="427"/>
                    </a:lnTo>
                    <a:lnTo>
                      <a:pt x="644" y="410"/>
                    </a:lnTo>
                    <a:lnTo>
                      <a:pt x="611" y="410"/>
                    </a:lnTo>
                    <a:lnTo>
                      <a:pt x="611" y="427"/>
                    </a:lnTo>
                    <a:lnTo>
                      <a:pt x="611" y="427"/>
                    </a:lnTo>
                    <a:close/>
                    <a:moveTo>
                      <a:pt x="480" y="512"/>
                    </a:moveTo>
                    <a:lnTo>
                      <a:pt x="480" y="496"/>
                    </a:lnTo>
                    <a:lnTo>
                      <a:pt x="469" y="496"/>
                    </a:lnTo>
                    <a:lnTo>
                      <a:pt x="469" y="512"/>
                    </a:lnTo>
                    <a:lnTo>
                      <a:pt x="480" y="512"/>
                    </a:lnTo>
                    <a:lnTo>
                      <a:pt x="480" y="512"/>
                    </a:lnTo>
                    <a:close/>
                    <a:moveTo>
                      <a:pt x="525" y="512"/>
                    </a:moveTo>
                    <a:lnTo>
                      <a:pt x="525" y="496"/>
                    </a:lnTo>
                    <a:lnTo>
                      <a:pt x="490" y="496"/>
                    </a:lnTo>
                    <a:lnTo>
                      <a:pt x="490" y="512"/>
                    </a:lnTo>
                    <a:lnTo>
                      <a:pt x="525" y="512"/>
                    </a:lnTo>
                    <a:lnTo>
                      <a:pt x="525" y="512"/>
                    </a:lnTo>
                    <a:close/>
                    <a:moveTo>
                      <a:pt x="482" y="540"/>
                    </a:moveTo>
                    <a:lnTo>
                      <a:pt x="482" y="523"/>
                    </a:lnTo>
                    <a:lnTo>
                      <a:pt x="469" y="523"/>
                    </a:lnTo>
                    <a:lnTo>
                      <a:pt x="469" y="540"/>
                    </a:lnTo>
                    <a:lnTo>
                      <a:pt x="482" y="540"/>
                    </a:lnTo>
                    <a:lnTo>
                      <a:pt x="482" y="540"/>
                    </a:lnTo>
                    <a:close/>
                    <a:moveTo>
                      <a:pt x="525" y="540"/>
                    </a:moveTo>
                    <a:lnTo>
                      <a:pt x="525" y="523"/>
                    </a:lnTo>
                    <a:lnTo>
                      <a:pt x="490" y="523"/>
                    </a:lnTo>
                    <a:lnTo>
                      <a:pt x="490" y="540"/>
                    </a:lnTo>
                    <a:lnTo>
                      <a:pt x="525" y="540"/>
                    </a:lnTo>
                    <a:lnTo>
                      <a:pt x="525" y="540"/>
                    </a:lnTo>
                    <a:close/>
                    <a:moveTo>
                      <a:pt x="490" y="617"/>
                    </a:moveTo>
                    <a:lnTo>
                      <a:pt x="525" y="617"/>
                    </a:lnTo>
                    <a:lnTo>
                      <a:pt x="525" y="600"/>
                    </a:lnTo>
                    <a:lnTo>
                      <a:pt x="490" y="600"/>
                    </a:lnTo>
                    <a:lnTo>
                      <a:pt x="490" y="617"/>
                    </a:lnTo>
                    <a:lnTo>
                      <a:pt x="490" y="617"/>
                    </a:lnTo>
                    <a:close/>
                    <a:moveTo>
                      <a:pt x="469" y="134"/>
                    </a:moveTo>
                    <a:lnTo>
                      <a:pt x="480" y="134"/>
                    </a:lnTo>
                    <a:lnTo>
                      <a:pt x="480" y="117"/>
                    </a:lnTo>
                    <a:lnTo>
                      <a:pt x="469" y="117"/>
                    </a:lnTo>
                    <a:lnTo>
                      <a:pt x="469" y="134"/>
                    </a:lnTo>
                    <a:lnTo>
                      <a:pt x="469" y="134"/>
                    </a:lnTo>
                    <a:close/>
                    <a:moveTo>
                      <a:pt x="492" y="134"/>
                    </a:moveTo>
                    <a:lnTo>
                      <a:pt x="505" y="134"/>
                    </a:lnTo>
                    <a:lnTo>
                      <a:pt x="505" y="117"/>
                    </a:lnTo>
                    <a:lnTo>
                      <a:pt x="492" y="117"/>
                    </a:lnTo>
                    <a:lnTo>
                      <a:pt x="492" y="134"/>
                    </a:lnTo>
                    <a:lnTo>
                      <a:pt x="492" y="134"/>
                    </a:lnTo>
                    <a:close/>
                    <a:moveTo>
                      <a:pt x="513" y="134"/>
                    </a:moveTo>
                    <a:lnTo>
                      <a:pt x="525" y="134"/>
                    </a:lnTo>
                    <a:lnTo>
                      <a:pt x="525" y="117"/>
                    </a:lnTo>
                    <a:lnTo>
                      <a:pt x="513" y="117"/>
                    </a:lnTo>
                    <a:lnTo>
                      <a:pt x="513" y="134"/>
                    </a:lnTo>
                    <a:lnTo>
                      <a:pt x="513" y="134"/>
                    </a:lnTo>
                    <a:close/>
                    <a:moveTo>
                      <a:pt x="396" y="134"/>
                    </a:moveTo>
                    <a:lnTo>
                      <a:pt x="409" y="134"/>
                    </a:lnTo>
                    <a:lnTo>
                      <a:pt x="409" y="117"/>
                    </a:lnTo>
                    <a:lnTo>
                      <a:pt x="396" y="117"/>
                    </a:lnTo>
                    <a:lnTo>
                      <a:pt x="396" y="134"/>
                    </a:lnTo>
                    <a:lnTo>
                      <a:pt x="396" y="134"/>
                    </a:lnTo>
                    <a:close/>
                    <a:moveTo>
                      <a:pt x="419" y="134"/>
                    </a:moveTo>
                    <a:lnTo>
                      <a:pt x="432" y="134"/>
                    </a:lnTo>
                    <a:lnTo>
                      <a:pt x="432" y="117"/>
                    </a:lnTo>
                    <a:lnTo>
                      <a:pt x="419" y="117"/>
                    </a:lnTo>
                    <a:lnTo>
                      <a:pt x="419" y="134"/>
                    </a:lnTo>
                    <a:lnTo>
                      <a:pt x="419" y="134"/>
                    </a:lnTo>
                    <a:close/>
                    <a:moveTo>
                      <a:pt x="440" y="134"/>
                    </a:moveTo>
                    <a:lnTo>
                      <a:pt x="453" y="134"/>
                    </a:lnTo>
                    <a:lnTo>
                      <a:pt x="453" y="117"/>
                    </a:lnTo>
                    <a:lnTo>
                      <a:pt x="440" y="117"/>
                    </a:lnTo>
                    <a:lnTo>
                      <a:pt x="440" y="134"/>
                    </a:lnTo>
                    <a:lnTo>
                      <a:pt x="440" y="134"/>
                    </a:lnTo>
                    <a:close/>
                    <a:moveTo>
                      <a:pt x="469" y="192"/>
                    </a:moveTo>
                    <a:lnTo>
                      <a:pt x="480" y="192"/>
                    </a:lnTo>
                    <a:lnTo>
                      <a:pt x="480" y="176"/>
                    </a:lnTo>
                    <a:lnTo>
                      <a:pt x="469" y="176"/>
                    </a:lnTo>
                    <a:lnTo>
                      <a:pt x="469" y="192"/>
                    </a:lnTo>
                    <a:lnTo>
                      <a:pt x="469" y="192"/>
                    </a:lnTo>
                    <a:close/>
                    <a:moveTo>
                      <a:pt x="492" y="192"/>
                    </a:moveTo>
                    <a:lnTo>
                      <a:pt x="505" y="192"/>
                    </a:lnTo>
                    <a:lnTo>
                      <a:pt x="505" y="176"/>
                    </a:lnTo>
                    <a:lnTo>
                      <a:pt x="492" y="176"/>
                    </a:lnTo>
                    <a:lnTo>
                      <a:pt x="492" y="192"/>
                    </a:lnTo>
                    <a:lnTo>
                      <a:pt x="492" y="192"/>
                    </a:lnTo>
                    <a:close/>
                    <a:moveTo>
                      <a:pt x="513" y="192"/>
                    </a:moveTo>
                    <a:lnTo>
                      <a:pt x="525" y="192"/>
                    </a:lnTo>
                    <a:lnTo>
                      <a:pt x="525" y="176"/>
                    </a:lnTo>
                    <a:lnTo>
                      <a:pt x="513" y="176"/>
                    </a:lnTo>
                    <a:lnTo>
                      <a:pt x="513" y="192"/>
                    </a:lnTo>
                    <a:lnTo>
                      <a:pt x="513" y="192"/>
                    </a:lnTo>
                    <a:close/>
                    <a:moveTo>
                      <a:pt x="396" y="192"/>
                    </a:moveTo>
                    <a:lnTo>
                      <a:pt x="409" y="192"/>
                    </a:lnTo>
                    <a:lnTo>
                      <a:pt x="409" y="176"/>
                    </a:lnTo>
                    <a:lnTo>
                      <a:pt x="396" y="176"/>
                    </a:lnTo>
                    <a:lnTo>
                      <a:pt x="396" y="192"/>
                    </a:lnTo>
                    <a:lnTo>
                      <a:pt x="396" y="192"/>
                    </a:lnTo>
                    <a:close/>
                    <a:moveTo>
                      <a:pt x="419" y="192"/>
                    </a:moveTo>
                    <a:lnTo>
                      <a:pt x="432" y="192"/>
                    </a:lnTo>
                    <a:lnTo>
                      <a:pt x="432" y="176"/>
                    </a:lnTo>
                    <a:lnTo>
                      <a:pt x="419" y="176"/>
                    </a:lnTo>
                    <a:lnTo>
                      <a:pt x="419" y="192"/>
                    </a:lnTo>
                    <a:lnTo>
                      <a:pt x="419" y="192"/>
                    </a:lnTo>
                    <a:close/>
                    <a:moveTo>
                      <a:pt x="440" y="192"/>
                    </a:moveTo>
                    <a:lnTo>
                      <a:pt x="453" y="192"/>
                    </a:lnTo>
                    <a:lnTo>
                      <a:pt x="453" y="176"/>
                    </a:lnTo>
                    <a:lnTo>
                      <a:pt x="440" y="176"/>
                    </a:lnTo>
                    <a:lnTo>
                      <a:pt x="440" y="192"/>
                    </a:lnTo>
                    <a:lnTo>
                      <a:pt x="440" y="192"/>
                    </a:lnTo>
                    <a:close/>
                    <a:moveTo>
                      <a:pt x="396" y="220"/>
                    </a:moveTo>
                    <a:lnTo>
                      <a:pt x="480" y="220"/>
                    </a:lnTo>
                    <a:lnTo>
                      <a:pt x="480" y="205"/>
                    </a:lnTo>
                    <a:lnTo>
                      <a:pt x="396" y="205"/>
                    </a:lnTo>
                    <a:lnTo>
                      <a:pt x="396" y="220"/>
                    </a:lnTo>
                    <a:lnTo>
                      <a:pt x="396" y="220"/>
                    </a:lnTo>
                    <a:close/>
                    <a:moveTo>
                      <a:pt x="469" y="247"/>
                    </a:moveTo>
                    <a:lnTo>
                      <a:pt x="480" y="247"/>
                    </a:lnTo>
                    <a:lnTo>
                      <a:pt x="480" y="232"/>
                    </a:lnTo>
                    <a:lnTo>
                      <a:pt x="469" y="232"/>
                    </a:lnTo>
                    <a:lnTo>
                      <a:pt x="469" y="247"/>
                    </a:lnTo>
                    <a:lnTo>
                      <a:pt x="469" y="247"/>
                    </a:lnTo>
                    <a:close/>
                    <a:moveTo>
                      <a:pt x="492" y="247"/>
                    </a:moveTo>
                    <a:lnTo>
                      <a:pt x="505" y="247"/>
                    </a:lnTo>
                    <a:lnTo>
                      <a:pt x="505" y="232"/>
                    </a:lnTo>
                    <a:lnTo>
                      <a:pt x="492" y="232"/>
                    </a:lnTo>
                    <a:lnTo>
                      <a:pt x="492" y="247"/>
                    </a:lnTo>
                    <a:lnTo>
                      <a:pt x="492" y="247"/>
                    </a:lnTo>
                    <a:close/>
                    <a:moveTo>
                      <a:pt x="513" y="247"/>
                    </a:moveTo>
                    <a:lnTo>
                      <a:pt x="525" y="247"/>
                    </a:lnTo>
                    <a:lnTo>
                      <a:pt x="525" y="232"/>
                    </a:lnTo>
                    <a:lnTo>
                      <a:pt x="513" y="232"/>
                    </a:lnTo>
                    <a:lnTo>
                      <a:pt x="513" y="247"/>
                    </a:lnTo>
                    <a:lnTo>
                      <a:pt x="513" y="247"/>
                    </a:lnTo>
                    <a:close/>
                    <a:moveTo>
                      <a:pt x="396" y="247"/>
                    </a:moveTo>
                    <a:lnTo>
                      <a:pt x="409" y="247"/>
                    </a:lnTo>
                    <a:lnTo>
                      <a:pt x="409" y="232"/>
                    </a:lnTo>
                    <a:lnTo>
                      <a:pt x="396" y="232"/>
                    </a:lnTo>
                    <a:lnTo>
                      <a:pt x="396" y="247"/>
                    </a:lnTo>
                    <a:lnTo>
                      <a:pt x="396" y="247"/>
                    </a:lnTo>
                    <a:close/>
                    <a:moveTo>
                      <a:pt x="419" y="247"/>
                    </a:moveTo>
                    <a:lnTo>
                      <a:pt x="432" y="247"/>
                    </a:lnTo>
                    <a:lnTo>
                      <a:pt x="432" y="232"/>
                    </a:lnTo>
                    <a:lnTo>
                      <a:pt x="419" y="232"/>
                    </a:lnTo>
                    <a:lnTo>
                      <a:pt x="419" y="247"/>
                    </a:lnTo>
                    <a:lnTo>
                      <a:pt x="419" y="247"/>
                    </a:lnTo>
                    <a:close/>
                    <a:moveTo>
                      <a:pt x="440" y="247"/>
                    </a:moveTo>
                    <a:lnTo>
                      <a:pt x="453" y="247"/>
                    </a:lnTo>
                    <a:lnTo>
                      <a:pt x="453" y="232"/>
                    </a:lnTo>
                    <a:lnTo>
                      <a:pt x="440" y="232"/>
                    </a:lnTo>
                    <a:lnTo>
                      <a:pt x="440" y="247"/>
                    </a:lnTo>
                    <a:lnTo>
                      <a:pt x="440" y="247"/>
                    </a:lnTo>
                    <a:close/>
                    <a:moveTo>
                      <a:pt x="396" y="276"/>
                    </a:moveTo>
                    <a:lnTo>
                      <a:pt x="480" y="276"/>
                    </a:lnTo>
                    <a:lnTo>
                      <a:pt x="480" y="259"/>
                    </a:lnTo>
                    <a:lnTo>
                      <a:pt x="396" y="259"/>
                    </a:lnTo>
                    <a:lnTo>
                      <a:pt x="396" y="276"/>
                    </a:lnTo>
                    <a:lnTo>
                      <a:pt x="396" y="276"/>
                    </a:lnTo>
                    <a:close/>
                    <a:moveTo>
                      <a:pt x="440" y="301"/>
                    </a:moveTo>
                    <a:lnTo>
                      <a:pt x="453" y="301"/>
                    </a:lnTo>
                    <a:lnTo>
                      <a:pt x="453" y="287"/>
                    </a:lnTo>
                    <a:lnTo>
                      <a:pt x="440" y="287"/>
                    </a:lnTo>
                    <a:lnTo>
                      <a:pt x="440" y="301"/>
                    </a:lnTo>
                    <a:lnTo>
                      <a:pt x="440" y="301"/>
                    </a:lnTo>
                    <a:close/>
                    <a:moveTo>
                      <a:pt x="396" y="301"/>
                    </a:moveTo>
                    <a:lnTo>
                      <a:pt x="430" y="301"/>
                    </a:lnTo>
                    <a:lnTo>
                      <a:pt x="430" y="287"/>
                    </a:lnTo>
                    <a:lnTo>
                      <a:pt x="396" y="287"/>
                    </a:lnTo>
                    <a:lnTo>
                      <a:pt x="396" y="301"/>
                    </a:lnTo>
                    <a:lnTo>
                      <a:pt x="396" y="301"/>
                    </a:lnTo>
                    <a:close/>
                    <a:moveTo>
                      <a:pt x="490" y="301"/>
                    </a:moveTo>
                    <a:lnTo>
                      <a:pt x="525" y="301"/>
                    </a:lnTo>
                    <a:lnTo>
                      <a:pt x="525" y="287"/>
                    </a:lnTo>
                    <a:lnTo>
                      <a:pt x="490" y="287"/>
                    </a:lnTo>
                    <a:lnTo>
                      <a:pt x="490" y="301"/>
                    </a:lnTo>
                    <a:lnTo>
                      <a:pt x="490" y="301"/>
                    </a:lnTo>
                    <a:close/>
                    <a:moveTo>
                      <a:pt x="480" y="328"/>
                    </a:moveTo>
                    <a:lnTo>
                      <a:pt x="480" y="312"/>
                    </a:lnTo>
                    <a:lnTo>
                      <a:pt x="469" y="312"/>
                    </a:lnTo>
                    <a:lnTo>
                      <a:pt x="469" y="328"/>
                    </a:lnTo>
                    <a:lnTo>
                      <a:pt x="480" y="328"/>
                    </a:lnTo>
                    <a:lnTo>
                      <a:pt x="480" y="328"/>
                    </a:lnTo>
                    <a:close/>
                    <a:moveTo>
                      <a:pt x="525" y="328"/>
                    </a:moveTo>
                    <a:lnTo>
                      <a:pt x="525" y="312"/>
                    </a:lnTo>
                    <a:lnTo>
                      <a:pt x="490" y="312"/>
                    </a:lnTo>
                    <a:lnTo>
                      <a:pt x="490" y="328"/>
                    </a:lnTo>
                    <a:lnTo>
                      <a:pt x="525" y="328"/>
                    </a:lnTo>
                    <a:lnTo>
                      <a:pt x="525" y="328"/>
                    </a:lnTo>
                    <a:close/>
                    <a:moveTo>
                      <a:pt x="430" y="328"/>
                    </a:moveTo>
                    <a:lnTo>
                      <a:pt x="430" y="312"/>
                    </a:lnTo>
                    <a:lnTo>
                      <a:pt x="396" y="312"/>
                    </a:lnTo>
                    <a:lnTo>
                      <a:pt x="396" y="328"/>
                    </a:lnTo>
                    <a:lnTo>
                      <a:pt x="430" y="328"/>
                    </a:lnTo>
                    <a:lnTo>
                      <a:pt x="430" y="328"/>
                    </a:lnTo>
                    <a:close/>
                    <a:moveTo>
                      <a:pt x="482" y="356"/>
                    </a:moveTo>
                    <a:lnTo>
                      <a:pt x="482" y="341"/>
                    </a:lnTo>
                    <a:lnTo>
                      <a:pt x="469" y="341"/>
                    </a:lnTo>
                    <a:lnTo>
                      <a:pt x="469" y="356"/>
                    </a:lnTo>
                    <a:lnTo>
                      <a:pt x="482" y="356"/>
                    </a:lnTo>
                    <a:lnTo>
                      <a:pt x="482" y="356"/>
                    </a:lnTo>
                    <a:close/>
                    <a:moveTo>
                      <a:pt x="525" y="356"/>
                    </a:moveTo>
                    <a:lnTo>
                      <a:pt x="525" y="341"/>
                    </a:lnTo>
                    <a:lnTo>
                      <a:pt x="490" y="341"/>
                    </a:lnTo>
                    <a:lnTo>
                      <a:pt x="490" y="356"/>
                    </a:lnTo>
                    <a:lnTo>
                      <a:pt x="525" y="356"/>
                    </a:lnTo>
                    <a:lnTo>
                      <a:pt x="525" y="356"/>
                    </a:lnTo>
                    <a:close/>
                    <a:moveTo>
                      <a:pt x="430" y="356"/>
                    </a:moveTo>
                    <a:lnTo>
                      <a:pt x="430" y="341"/>
                    </a:lnTo>
                    <a:lnTo>
                      <a:pt x="396" y="341"/>
                    </a:lnTo>
                    <a:lnTo>
                      <a:pt x="396" y="356"/>
                    </a:lnTo>
                    <a:lnTo>
                      <a:pt x="430" y="356"/>
                    </a:lnTo>
                    <a:lnTo>
                      <a:pt x="430" y="356"/>
                    </a:lnTo>
                    <a:close/>
                    <a:moveTo>
                      <a:pt x="440" y="383"/>
                    </a:moveTo>
                    <a:lnTo>
                      <a:pt x="453" y="383"/>
                    </a:lnTo>
                    <a:lnTo>
                      <a:pt x="453" y="366"/>
                    </a:lnTo>
                    <a:lnTo>
                      <a:pt x="440" y="366"/>
                    </a:lnTo>
                    <a:lnTo>
                      <a:pt x="440" y="383"/>
                    </a:lnTo>
                    <a:lnTo>
                      <a:pt x="440" y="383"/>
                    </a:lnTo>
                    <a:close/>
                    <a:moveTo>
                      <a:pt x="396" y="383"/>
                    </a:moveTo>
                    <a:lnTo>
                      <a:pt x="430" y="383"/>
                    </a:lnTo>
                    <a:lnTo>
                      <a:pt x="430" y="366"/>
                    </a:lnTo>
                    <a:lnTo>
                      <a:pt x="396" y="366"/>
                    </a:lnTo>
                    <a:lnTo>
                      <a:pt x="396" y="383"/>
                    </a:lnTo>
                    <a:lnTo>
                      <a:pt x="396" y="383"/>
                    </a:lnTo>
                    <a:close/>
                    <a:moveTo>
                      <a:pt x="396" y="406"/>
                    </a:moveTo>
                    <a:lnTo>
                      <a:pt x="480" y="406"/>
                    </a:lnTo>
                    <a:lnTo>
                      <a:pt x="480" y="391"/>
                    </a:lnTo>
                    <a:lnTo>
                      <a:pt x="396" y="391"/>
                    </a:lnTo>
                    <a:lnTo>
                      <a:pt x="396" y="406"/>
                    </a:lnTo>
                    <a:lnTo>
                      <a:pt x="396" y="406"/>
                    </a:lnTo>
                    <a:close/>
                    <a:moveTo>
                      <a:pt x="440" y="433"/>
                    </a:moveTo>
                    <a:lnTo>
                      <a:pt x="453" y="433"/>
                    </a:lnTo>
                    <a:lnTo>
                      <a:pt x="453" y="416"/>
                    </a:lnTo>
                    <a:lnTo>
                      <a:pt x="440" y="416"/>
                    </a:lnTo>
                    <a:lnTo>
                      <a:pt x="440" y="433"/>
                    </a:lnTo>
                    <a:lnTo>
                      <a:pt x="440" y="433"/>
                    </a:lnTo>
                    <a:close/>
                    <a:moveTo>
                      <a:pt x="396" y="433"/>
                    </a:moveTo>
                    <a:lnTo>
                      <a:pt x="430" y="433"/>
                    </a:lnTo>
                    <a:lnTo>
                      <a:pt x="430" y="416"/>
                    </a:lnTo>
                    <a:lnTo>
                      <a:pt x="396" y="416"/>
                    </a:lnTo>
                    <a:lnTo>
                      <a:pt x="396" y="433"/>
                    </a:lnTo>
                    <a:lnTo>
                      <a:pt x="396" y="433"/>
                    </a:lnTo>
                    <a:close/>
                    <a:moveTo>
                      <a:pt x="490" y="433"/>
                    </a:moveTo>
                    <a:lnTo>
                      <a:pt x="525" y="433"/>
                    </a:lnTo>
                    <a:lnTo>
                      <a:pt x="525" y="416"/>
                    </a:lnTo>
                    <a:lnTo>
                      <a:pt x="490" y="416"/>
                    </a:lnTo>
                    <a:lnTo>
                      <a:pt x="490" y="433"/>
                    </a:lnTo>
                    <a:lnTo>
                      <a:pt x="490" y="433"/>
                    </a:lnTo>
                    <a:close/>
                    <a:moveTo>
                      <a:pt x="480" y="458"/>
                    </a:moveTo>
                    <a:lnTo>
                      <a:pt x="480" y="443"/>
                    </a:lnTo>
                    <a:lnTo>
                      <a:pt x="469" y="443"/>
                    </a:lnTo>
                    <a:lnTo>
                      <a:pt x="469" y="458"/>
                    </a:lnTo>
                    <a:lnTo>
                      <a:pt x="480" y="458"/>
                    </a:lnTo>
                    <a:lnTo>
                      <a:pt x="480" y="458"/>
                    </a:lnTo>
                    <a:close/>
                    <a:moveTo>
                      <a:pt x="525" y="458"/>
                    </a:moveTo>
                    <a:lnTo>
                      <a:pt x="525" y="443"/>
                    </a:lnTo>
                    <a:lnTo>
                      <a:pt x="490" y="443"/>
                    </a:lnTo>
                    <a:lnTo>
                      <a:pt x="490" y="458"/>
                    </a:lnTo>
                    <a:lnTo>
                      <a:pt x="525" y="458"/>
                    </a:lnTo>
                    <a:lnTo>
                      <a:pt x="525" y="458"/>
                    </a:lnTo>
                    <a:close/>
                    <a:moveTo>
                      <a:pt x="430" y="458"/>
                    </a:moveTo>
                    <a:lnTo>
                      <a:pt x="430" y="443"/>
                    </a:lnTo>
                    <a:lnTo>
                      <a:pt x="396" y="443"/>
                    </a:lnTo>
                    <a:lnTo>
                      <a:pt x="396" y="458"/>
                    </a:lnTo>
                    <a:lnTo>
                      <a:pt x="430" y="458"/>
                    </a:lnTo>
                    <a:lnTo>
                      <a:pt x="430" y="458"/>
                    </a:lnTo>
                    <a:close/>
                    <a:moveTo>
                      <a:pt x="430" y="483"/>
                    </a:moveTo>
                    <a:lnTo>
                      <a:pt x="430" y="466"/>
                    </a:lnTo>
                    <a:lnTo>
                      <a:pt x="396" y="466"/>
                    </a:lnTo>
                    <a:lnTo>
                      <a:pt x="396" y="483"/>
                    </a:lnTo>
                    <a:lnTo>
                      <a:pt x="430" y="483"/>
                    </a:lnTo>
                    <a:lnTo>
                      <a:pt x="430" y="483"/>
                    </a:lnTo>
                    <a:close/>
                    <a:moveTo>
                      <a:pt x="525" y="483"/>
                    </a:moveTo>
                    <a:lnTo>
                      <a:pt x="525" y="466"/>
                    </a:lnTo>
                    <a:lnTo>
                      <a:pt x="442" y="466"/>
                    </a:lnTo>
                    <a:lnTo>
                      <a:pt x="442" y="483"/>
                    </a:lnTo>
                    <a:lnTo>
                      <a:pt x="525" y="483"/>
                    </a:lnTo>
                    <a:lnTo>
                      <a:pt x="525" y="483"/>
                    </a:lnTo>
                    <a:close/>
                    <a:moveTo>
                      <a:pt x="197" y="588"/>
                    </a:moveTo>
                    <a:lnTo>
                      <a:pt x="114" y="588"/>
                    </a:lnTo>
                    <a:lnTo>
                      <a:pt x="114" y="602"/>
                    </a:lnTo>
                    <a:lnTo>
                      <a:pt x="197" y="602"/>
                    </a:lnTo>
                    <a:lnTo>
                      <a:pt x="197" y="588"/>
                    </a:lnTo>
                    <a:lnTo>
                      <a:pt x="197" y="588"/>
                    </a:lnTo>
                    <a:close/>
                    <a:moveTo>
                      <a:pt x="126" y="556"/>
                    </a:moveTo>
                    <a:lnTo>
                      <a:pt x="114" y="556"/>
                    </a:lnTo>
                    <a:lnTo>
                      <a:pt x="114" y="573"/>
                    </a:lnTo>
                    <a:lnTo>
                      <a:pt x="126" y="573"/>
                    </a:lnTo>
                    <a:lnTo>
                      <a:pt x="126" y="556"/>
                    </a:lnTo>
                    <a:lnTo>
                      <a:pt x="126" y="556"/>
                    </a:lnTo>
                    <a:close/>
                    <a:moveTo>
                      <a:pt x="101" y="556"/>
                    </a:moveTo>
                    <a:lnTo>
                      <a:pt x="89" y="556"/>
                    </a:lnTo>
                    <a:lnTo>
                      <a:pt x="89" y="573"/>
                    </a:lnTo>
                    <a:lnTo>
                      <a:pt x="101" y="573"/>
                    </a:lnTo>
                    <a:lnTo>
                      <a:pt x="101" y="556"/>
                    </a:lnTo>
                    <a:lnTo>
                      <a:pt x="101" y="556"/>
                    </a:lnTo>
                    <a:close/>
                    <a:moveTo>
                      <a:pt x="81" y="556"/>
                    </a:moveTo>
                    <a:lnTo>
                      <a:pt x="70" y="556"/>
                    </a:lnTo>
                    <a:lnTo>
                      <a:pt x="70" y="573"/>
                    </a:lnTo>
                    <a:lnTo>
                      <a:pt x="81" y="573"/>
                    </a:lnTo>
                    <a:lnTo>
                      <a:pt x="81" y="556"/>
                    </a:lnTo>
                    <a:lnTo>
                      <a:pt x="81" y="556"/>
                    </a:lnTo>
                    <a:close/>
                    <a:moveTo>
                      <a:pt x="197" y="556"/>
                    </a:moveTo>
                    <a:lnTo>
                      <a:pt x="185" y="556"/>
                    </a:lnTo>
                    <a:lnTo>
                      <a:pt x="185" y="573"/>
                    </a:lnTo>
                    <a:lnTo>
                      <a:pt x="197" y="573"/>
                    </a:lnTo>
                    <a:lnTo>
                      <a:pt x="197" y="556"/>
                    </a:lnTo>
                    <a:lnTo>
                      <a:pt x="197" y="556"/>
                    </a:lnTo>
                    <a:close/>
                    <a:moveTo>
                      <a:pt x="174" y="556"/>
                    </a:moveTo>
                    <a:lnTo>
                      <a:pt x="162" y="556"/>
                    </a:lnTo>
                    <a:lnTo>
                      <a:pt x="162" y="573"/>
                    </a:lnTo>
                    <a:lnTo>
                      <a:pt x="174" y="573"/>
                    </a:lnTo>
                    <a:lnTo>
                      <a:pt x="174" y="556"/>
                    </a:lnTo>
                    <a:lnTo>
                      <a:pt x="174" y="556"/>
                    </a:lnTo>
                    <a:close/>
                    <a:moveTo>
                      <a:pt x="153" y="556"/>
                    </a:moveTo>
                    <a:lnTo>
                      <a:pt x="141" y="556"/>
                    </a:lnTo>
                    <a:lnTo>
                      <a:pt x="141" y="573"/>
                    </a:lnTo>
                    <a:lnTo>
                      <a:pt x="153" y="573"/>
                    </a:lnTo>
                    <a:lnTo>
                      <a:pt x="153" y="556"/>
                    </a:lnTo>
                    <a:lnTo>
                      <a:pt x="153" y="556"/>
                    </a:lnTo>
                    <a:close/>
                    <a:moveTo>
                      <a:pt x="197" y="529"/>
                    </a:moveTo>
                    <a:lnTo>
                      <a:pt x="114" y="529"/>
                    </a:lnTo>
                    <a:lnTo>
                      <a:pt x="114" y="544"/>
                    </a:lnTo>
                    <a:lnTo>
                      <a:pt x="197" y="544"/>
                    </a:lnTo>
                    <a:lnTo>
                      <a:pt x="197" y="529"/>
                    </a:lnTo>
                    <a:lnTo>
                      <a:pt x="197" y="529"/>
                    </a:lnTo>
                    <a:close/>
                    <a:moveTo>
                      <a:pt x="126" y="502"/>
                    </a:moveTo>
                    <a:lnTo>
                      <a:pt x="114" y="502"/>
                    </a:lnTo>
                    <a:lnTo>
                      <a:pt x="114" y="517"/>
                    </a:lnTo>
                    <a:lnTo>
                      <a:pt x="126" y="517"/>
                    </a:lnTo>
                    <a:lnTo>
                      <a:pt x="126" y="502"/>
                    </a:lnTo>
                    <a:lnTo>
                      <a:pt x="126" y="502"/>
                    </a:lnTo>
                    <a:close/>
                    <a:moveTo>
                      <a:pt x="101" y="502"/>
                    </a:moveTo>
                    <a:lnTo>
                      <a:pt x="89" y="502"/>
                    </a:lnTo>
                    <a:lnTo>
                      <a:pt x="89" y="517"/>
                    </a:lnTo>
                    <a:lnTo>
                      <a:pt x="101" y="517"/>
                    </a:lnTo>
                    <a:lnTo>
                      <a:pt x="101" y="502"/>
                    </a:lnTo>
                    <a:lnTo>
                      <a:pt x="101" y="502"/>
                    </a:lnTo>
                    <a:close/>
                    <a:moveTo>
                      <a:pt x="81" y="502"/>
                    </a:moveTo>
                    <a:lnTo>
                      <a:pt x="70" y="502"/>
                    </a:lnTo>
                    <a:lnTo>
                      <a:pt x="70" y="517"/>
                    </a:lnTo>
                    <a:lnTo>
                      <a:pt x="81" y="517"/>
                    </a:lnTo>
                    <a:lnTo>
                      <a:pt x="81" y="502"/>
                    </a:lnTo>
                    <a:lnTo>
                      <a:pt x="81" y="502"/>
                    </a:lnTo>
                    <a:close/>
                    <a:moveTo>
                      <a:pt x="197" y="502"/>
                    </a:moveTo>
                    <a:lnTo>
                      <a:pt x="185" y="502"/>
                    </a:lnTo>
                    <a:lnTo>
                      <a:pt x="185" y="517"/>
                    </a:lnTo>
                    <a:lnTo>
                      <a:pt x="197" y="517"/>
                    </a:lnTo>
                    <a:lnTo>
                      <a:pt x="197" y="502"/>
                    </a:lnTo>
                    <a:lnTo>
                      <a:pt x="197" y="502"/>
                    </a:lnTo>
                    <a:close/>
                    <a:moveTo>
                      <a:pt x="174" y="502"/>
                    </a:moveTo>
                    <a:lnTo>
                      <a:pt x="162" y="502"/>
                    </a:lnTo>
                    <a:lnTo>
                      <a:pt x="162" y="517"/>
                    </a:lnTo>
                    <a:lnTo>
                      <a:pt x="174" y="517"/>
                    </a:lnTo>
                    <a:lnTo>
                      <a:pt x="174" y="502"/>
                    </a:lnTo>
                    <a:lnTo>
                      <a:pt x="174" y="502"/>
                    </a:lnTo>
                    <a:close/>
                    <a:moveTo>
                      <a:pt x="153" y="502"/>
                    </a:moveTo>
                    <a:lnTo>
                      <a:pt x="141" y="502"/>
                    </a:lnTo>
                    <a:lnTo>
                      <a:pt x="141" y="517"/>
                    </a:lnTo>
                    <a:lnTo>
                      <a:pt x="153" y="517"/>
                    </a:lnTo>
                    <a:lnTo>
                      <a:pt x="153" y="502"/>
                    </a:lnTo>
                    <a:lnTo>
                      <a:pt x="153" y="502"/>
                    </a:lnTo>
                    <a:close/>
                    <a:moveTo>
                      <a:pt x="197" y="473"/>
                    </a:moveTo>
                    <a:lnTo>
                      <a:pt x="114" y="473"/>
                    </a:lnTo>
                    <a:lnTo>
                      <a:pt x="114" y="489"/>
                    </a:lnTo>
                    <a:lnTo>
                      <a:pt x="197" y="489"/>
                    </a:lnTo>
                    <a:lnTo>
                      <a:pt x="197" y="473"/>
                    </a:lnTo>
                    <a:lnTo>
                      <a:pt x="197" y="473"/>
                    </a:lnTo>
                    <a:close/>
                    <a:moveTo>
                      <a:pt x="153" y="448"/>
                    </a:moveTo>
                    <a:lnTo>
                      <a:pt x="141" y="448"/>
                    </a:lnTo>
                    <a:lnTo>
                      <a:pt x="141" y="462"/>
                    </a:lnTo>
                    <a:lnTo>
                      <a:pt x="153" y="462"/>
                    </a:lnTo>
                    <a:lnTo>
                      <a:pt x="153" y="448"/>
                    </a:lnTo>
                    <a:lnTo>
                      <a:pt x="153" y="448"/>
                    </a:lnTo>
                    <a:close/>
                    <a:moveTo>
                      <a:pt x="197" y="448"/>
                    </a:moveTo>
                    <a:lnTo>
                      <a:pt x="164" y="448"/>
                    </a:lnTo>
                    <a:lnTo>
                      <a:pt x="164" y="462"/>
                    </a:lnTo>
                    <a:lnTo>
                      <a:pt x="197" y="462"/>
                    </a:lnTo>
                    <a:lnTo>
                      <a:pt x="197" y="448"/>
                    </a:lnTo>
                    <a:lnTo>
                      <a:pt x="197" y="448"/>
                    </a:lnTo>
                    <a:close/>
                    <a:moveTo>
                      <a:pt x="103" y="448"/>
                    </a:moveTo>
                    <a:lnTo>
                      <a:pt x="68" y="448"/>
                    </a:lnTo>
                    <a:lnTo>
                      <a:pt x="68" y="462"/>
                    </a:lnTo>
                    <a:lnTo>
                      <a:pt x="103" y="462"/>
                    </a:lnTo>
                    <a:lnTo>
                      <a:pt x="103" y="448"/>
                    </a:lnTo>
                    <a:lnTo>
                      <a:pt x="103" y="448"/>
                    </a:lnTo>
                    <a:close/>
                    <a:moveTo>
                      <a:pt x="114" y="420"/>
                    </a:moveTo>
                    <a:lnTo>
                      <a:pt x="114" y="437"/>
                    </a:lnTo>
                    <a:lnTo>
                      <a:pt x="124" y="437"/>
                    </a:lnTo>
                    <a:lnTo>
                      <a:pt x="124" y="420"/>
                    </a:lnTo>
                    <a:lnTo>
                      <a:pt x="114" y="420"/>
                    </a:lnTo>
                    <a:lnTo>
                      <a:pt x="114" y="420"/>
                    </a:lnTo>
                    <a:close/>
                    <a:moveTo>
                      <a:pt x="68" y="420"/>
                    </a:moveTo>
                    <a:lnTo>
                      <a:pt x="68" y="437"/>
                    </a:lnTo>
                    <a:lnTo>
                      <a:pt x="103" y="437"/>
                    </a:lnTo>
                    <a:lnTo>
                      <a:pt x="103" y="420"/>
                    </a:lnTo>
                    <a:lnTo>
                      <a:pt x="68" y="420"/>
                    </a:lnTo>
                    <a:lnTo>
                      <a:pt x="68" y="420"/>
                    </a:lnTo>
                    <a:close/>
                    <a:moveTo>
                      <a:pt x="164" y="420"/>
                    </a:moveTo>
                    <a:lnTo>
                      <a:pt x="164" y="437"/>
                    </a:lnTo>
                    <a:lnTo>
                      <a:pt x="197" y="437"/>
                    </a:lnTo>
                    <a:lnTo>
                      <a:pt x="197" y="420"/>
                    </a:lnTo>
                    <a:lnTo>
                      <a:pt x="164" y="420"/>
                    </a:lnTo>
                    <a:lnTo>
                      <a:pt x="164" y="420"/>
                    </a:lnTo>
                    <a:close/>
                    <a:moveTo>
                      <a:pt x="114" y="393"/>
                    </a:moveTo>
                    <a:lnTo>
                      <a:pt x="114" y="408"/>
                    </a:lnTo>
                    <a:lnTo>
                      <a:pt x="124" y="408"/>
                    </a:lnTo>
                    <a:lnTo>
                      <a:pt x="124" y="393"/>
                    </a:lnTo>
                    <a:lnTo>
                      <a:pt x="114" y="393"/>
                    </a:lnTo>
                    <a:lnTo>
                      <a:pt x="114" y="393"/>
                    </a:lnTo>
                    <a:close/>
                    <a:moveTo>
                      <a:pt x="68" y="393"/>
                    </a:moveTo>
                    <a:lnTo>
                      <a:pt x="68" y="408"/>
                    </a:lnTo>
                    <a:lnTo>
                      <a:pt x="103" y="408"/>
                    </a:lnTo>
                    <a:lnTo>
                      <a:pt x="103" y="393"/>
                    </a:lnTo>
                    <a:lnTo>
                      <a:pt x="68" y="393"/>
                    </a:lnTo>
                    <a:lnTo>
                      <a:pt x="68" y="393"/>
                    </a:lnTo>
                    <a:close/>
                    <a:moveTo>
                      <a:pt x="164" y="393"/>
                    </a:moveTo>
                    <a:lnTo>
                      <a:pt x="164" y="408"/>
                    </a:lnTo>
                    <a:lnTo>
                      <a:pt x="197" y="408"/>
                    </a:lnTo>
                    <a:lnTo>
                      <a:pt x="197" y="393"/>
                    </a:lnTo>
                    <a:lnTo>
                      <a:pt x="164" y="393"/>
                    </a:lnTo>
                    <a:lnTo>
                      <a:pt x="164" y="393"/>
                    </a:lnTo>
                    <a:close/>
                    <a:moveTo>
                      <a:pt x="153" y="366"/>
                    </a:moveTo>
                    <a:lnTo>
                      <a:pt x="141" y="366"/>
                    </a:lnTo>
                    <a:lnTo>
                      <a:pt x="141" y="383"/>
                    </a:lnTo>
                    <a:lnTo>
                      <a:pt x="153" y="383"/>
                    </a:lnTo>
                    <a:lnTo>
                      <a:pt x="153" y="366"/>
                    </a:lnTo>
                    <a:lnTo>
                      <a:pt x="153" y="366"/>
                    </a:lnTo>
                    <a:close/>
                    <a:moveTo>
                      <a:pt x="197" y="366"/>
                    </a:moveTo>
                    <a:lnTo>
                      <a:pt x="164" y="366"/>
                    </a:lnTo>
                    <a:lnTo>
                      <a:pt x="164" y="383"/>
                    </a:lnTo>
                    <a:lnTo>
                      <a:pt x="197" y="383"/>
                    </a:lnTo>
                    <a:lnTo>
                      <a:pt x="197" y="366"/>
                    </a:lnTo>
                    <a:lnTo>
                      <a:pt x="197" y="366"/>
                    </a:lnTo>
                    <a:close/>
                    <a:moveTo>
                      <a:pt x="197" y="343"/>
                    </a:moveTo>
                    <a:lnTo>
                      <a:pt x="114" y="343"/>
                    </a:lnTo>
                    <a:lnTo>
                      <a:pt x="114" y="358"/>
                    </a:lnTo>
                    <a:lnTo>
                      <a:pt x="197" y="358"/>
                    </a:lnTo>
                    <a:lnTo>
                      <a:pt x="197" y="343"/>
                    </a:lnTo>
                    <a:lnTo>
                      <a:pt x="197" y="343"/>
                    </a:lnTo>
                    <a:close/>
                    <a:moveTo>
                      <a:pt x="153" y="316"/>
                    </a:moveTo>
                    <a:lnTo>
                      <a:pt x="141" y="316"/>
                    </a:lnTo>
                    <a:lnTo>
                      <a:pt x="141" y="333"/>
                    </a:lnTo>
                    <a:lnTo>
                      <a:pt x="153" y="333"/>
                    </a:lnTo>
                    <a:lnTo>
                      <a:pt x="153" y="316"/>
                    </a:lnTo>
                    <a:lnTo>
                      <a:pt x="153" y="316"/>
                    </a:lnTo>
                    <a:close/>
                    <a:moveTo>
                      <a:pt x="197" y="316"/>
                    </a:moveTo>
                    <a:lnTo>
                      <a:pt x="164" y="316"/>
                    </a:lnTo>
                    <a:lnTo>
                      <a:pt x="164" y="333"/>
                    </a:lnTo>
                    <a:lnTo>
                      <a:pt x="197" y="333"/>
                    </a:lnTo>
                    <a:lnTo>
                      <a:pt x="197" y="316"/>
                    </a:lnTo>
                    <a:lnTo>
                      <a:pt x="197" y="316"/>
                    </a:lnTo>
                    <a:close/>
                    <a:moveTo>
                      <a:pt x="103" y="316"/>
                    </a:moveTo>
                    <a:lnTo>
                      <a:pt x="68" y="316"/>
                    </a:lnTo>
                    <a:lnTo>
                      <a:pt x="68" y="333"/>
                    </a:lnTo>
                    <a:lnTo>
                      <a:pt x="103" y="333"/>
                    </a:lnTo>
                    <a:lnTo>
                      <a:pt x="103" y="316"/>
                    </a:lnTo>
                    <a:lnTo>
                      <a:pt x="103" y="316"/>
                    </a:lnTo>
                    <a:close/>
                    <a:moveTo>
                      <a:pt x="114" y="291"/>
                    </a:moveTo>
                    <a:lnTo>
                      <a:pt x="114" y="305"/>
                    </a:lnTo>
                    <a:lnTo>
                      <a:pt x="124" y="305"/>
                    </a:lnTo>
                    <a:lnTo>
                      <a:pt x="124" y="291"/>
                    </a:lnTo>
                    <a:lnTo>
                      <a:pt x="114" y="291"/>
                    </a:lnTo>
                    <a:lnTo>
                      <a:pt x="114" y="291"/>
                    </a:lnTo>
                    <a:close/>
                    <a:moveTo>
                      <a:pt x="68" y="291"/>
                    </a:moveTo>
                    <a:lnTo>
                      <a:pt x="68" y="305"/>
                    </a:lnTo>
                    <a:lnTo>
                      <a:pt x="103" y="305"/>
                    </a:lnTo>
                    <a:lnTo>
                      <a:pt x="103" y="291"/>
                    </a:lnTo>
                    <a:lnTo>
                      <a:pt x="68" y="291"/>
                    </a:lnTo>
                    <a:lnTo>
                      <a:pt x="68" y="291"/>
                    </a:lnTo>
                    <a:close/>
                    <a:moveTo>
                      <a:pt x="164" y="291"/>
                    </a:moveTo>
                    <a:lnTo>
                      <a:pt x="164" y="305"/>
                    </a:lnTo>
                    <a:lnTo>
                      <a:pt x="197" y="305"/>
                    </a:lnTo>
                    <a:lnTo>
                      <a:pt x="197" y="291"/>
                    </a:lnTo>
                    <a:lnTo>
                      <a:pt x="164" y="291"/>
                    </a:lnTo>
                    <a:lnTo>
                      <a:pt x="164" y="291"/>
                    </a:lnTo>
                    <a:close/>
                    <a:moveTo>
                      <a:pt x="164" y="266"/>
                    </a:moveTo>
                    <a:lnTo>
                      <a:pt x="164" y="282"/>
                    </a:lnTo>
                    <a:lnTo>
                      <a:pt x="197" y="282"/>
                    </a:lnTo>
                    <a:lnTo>
                      <a:pt x="197" y="266"/>
                    </a:lnTo>
                    <a:lnTo>
                      <a:pt x="164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4" name="ïSḻiḓè"/>
              <p:cNvSpPr/>
              <p:nvPr/>
            </p:nvSpPr>
            <p:spPr bwMode="auto">
              <a:xfrm>
                <a:off x="5754688" y="3430588"/>
                <a:ext cx="514350" cy="492125"/>
              </a:xfrm>
              <a:custGeom>
                <a:avLst/>
                <a:gdLst>
                  <a:gd name="T0" fmla="*/ 33 w 156"/>
                  <a:gd name="T1" fmla="*/ 57 h 148"/>
                  <a:gd name="T2" fmla="*/ 124 w 156"/>
                  <a:gd name="T3" fmla="*/ 147 h 148"/>
                  <a:gd name="T4" fmla="*/ 38 w 156"/>
                  <a:gd name="T5" fmla="*/ 147 h 148"/>
                  <a:gd name="T6" fmla="*/ 84 w 156"/>
                  <a:gd name="T7" fmla="*/ 131 h 148"/>
                  <a:gd name="T8" fmla="*/ 75 w 156"/>
                  <a:gd name="T9" fmla="*/ 148 h 148"/>
                  <a:gd name="T10" fmla="*/ 11 w 156"/>
                  <a:gd name="T11" fmla="*/ 124 h 148"/>
                  <a:gd name="T12" fmla="*/ 11 w 156"/>
                  <a:gd name="T13" fmla="*/ 102 h 148"/>
                  <a:gd name="T14" fmla="*/ 11 w 156"/>
                  <a:gd name="T15" fmla="*/ 82 h 148"/>
                  <a:gd name="T16" fmla="*/ 11 w 156"/>
                  <a:gd name="T17" fmla="*/ 61 h 148"/>
                  <a:gd name="T18" fmla="*/ 11 w 156"/>
                  <a:gd name="T19" fmla="*/ 41 h 148"/>
                  <a:gd name="T20" fmla="*/ 5 w 156"/>
                  <a:gd name="T21" fmla="*/ 22 h 148"/>
                  <a:gd name="T22" fmla="*/ 11 w 156"/>
                  <a:gd name="T23" fmla="*/ 147 h 148"/>
                  <a:gd name="T24" fmla="*/ 11 w 156"/>
                  <a:gd name="T25" fmla="*/ 124 h 148"/>
                  <a:gd name="T26" fmla="*/ 118 w 156"/>
                  <a:gd name="T27" fmla="*/ 50 h 148"/>
                  <a:gd name="T28" fmla="*/ 92 w 156"/>
                  <a:gd name="T29" fmla="*/ 50 h 148"/>
                  <a:gd name="T30" fmla="*/ 103 w 156"/>
                  <a:gd name="T31" fmla="*/ 41 h 148"/>
                  <a:gd name="T32" fmla="*/ 107 w 156"/>
                  <a:gd name="T33" fmla="*/ 41 h 148"/>
                  <a:gd name="T34" fmla="*/ 107 w 156"/>
                  <a:gd name="T35" fmla="*/ 41 h 148"/>
                  <a:gd name="T36" fmla="*/ 118 w 156"/>
                  <a:gd name="T37" fmla="*/ 36 h 148"/>
                  <a:gd name="T38" fmla="*/ 92 w 156"/>
                  <a:gd name="T39" fmla="*/ 36 h 148"/>
                  <a:gd name="T40" fmla="*/ 103 w 156"/>
                  <a:gd name="T41" fmla="*/ 27 h 148"/>
                  <a:gd name="T42" fmla="*/ 107 w 156"/>
                  <a:gd name="T43" fmla="*/ 27 h 148"/>
                  <a:gd name="T44" fmla="*/ 107 w 156"/>
                  <a:gd name="T45" fmla="*/ 27 h 148"/>
                  <a:gd name="T46" fmla="*/ 52 w 156"/>
                  <a:gd name="T47" fmla="*/ 104 h 148"/>
                  <a:gd name="T48" fmla="*/ 106 w 156"/>
                  <a:gd name="T49" fmla="*/ 127 h 148"/>
                  <a:gd name="T50" fmla="*/ 57 w 156"/>
                  <a:gd name="T51" fmla="*/ 127 h 148"/>
                  <a:gd name="T52" fmla="*/ 67 w 156"/>
                  <a:gd name="T53" fmla="*/ 118 h 148"/>
                  <a:gd name="T54" fmla="*/ 67 w 156"/>
                  <a:gd name="T55" fmla="*/ 118 h 148"/>
                  <a:gd name="T56" fmla="*/ 85 w 156"/>
                  <a:gd name="T57" fmla="*/ 118 h 148"/>
                  <a:gd name="T58" fmla="*/ 95 w 156"/>
                  <a:gd name="T59" fmla="*/ 127 h 148"/>
                  <a:gd name="T60" fmla="*/ 46 w 156"/>
                  <a:gd name="T61" fmla="*/ 127 h 148"/>
                  <a:gd name="T62" fmla="*/ 100 w 156"/>
                  <a:gd name="T63" fmla="*/ 104 h 148"/>
                  <a:gd name="T64" fmla="*/ 100 w 156"/>
                  <a:gd name="T65" fmla="*/ 104 h 148"/>
                  <a:gd name="T66" fmla="*/ 63 w 156"/>
                  <a:gd name="T67" fmla="*/ 104 h 148"/>
                  <a:gd name="T68" fmla="*/ 74 w 156"/>
                  <a:gd name="T69" fmla="*/ 113 h 148"/>
                  <a:gd name="T70" fmla="*/ 78 w 156"/>
                  <a:gd name="T71" fmla="*/ 113 h 148"/>
                  <a:gd name="T72" fmla="*/ 89 w 156"/>
                  <a:gd name="T73" fmla="*/ 104 h 148"/>
                  <a:gd name="T74" fmla="*/ 89 w 156"/>
                  <a:gd name="T75" fmla="*/ 104 h 148"/>
                  <a:gd name="T76" fmla="*/ 52 w 156"/>
                  <a:gd name="T77" fmla="*/ 76 h 148"/>
                  <a:gd name="T78" fmla="*/ 106 w 156"/>
                  <a:gd name="T79" fmla="*/ 98 h 148"/>
                  <a:gd name="T80" fmla="*/ 57 w 156"/>
                  <a:gd name="T81" fmla="*/ 98 h 148"/>
                  <a:gd name="T82" fmla="*/ 67 w 156"/>
                  <a:gd name="T83" fmla="*/ 90 h 148"/>
                  <a:gd name="T84" fmla="*/ 67 w 156"/>
                  <a:gd name="T85" fmla="*/ 90 h 148"/>
                  <a:gd name="T86" fmla="*/ 85 w 156"/>
                  <a:gd name="T87" fmla="*/ 90 h 148"/>
                  <a:gd name="T88" fmla="*/ 95 w 156"/>
                  <a:gd name="T89" fmla="*/ 98 h 148"/>
                  <a:gd name="T90" fmla="*/ 46 w 156"/>
                  <a:gd name="T91" fmla="*/ 98 h 148"/>
                  <a:gd name="T92" fmla="*/ 100 w 156"/>
                  <a:gd name="T93" fmla="*/ 76 h 148"/>
                  <a:gd name="T94" fmla="*/ 100 w 156"/>
                  <a:gd name="T95" fmla="*/ 76 h 148"/>
                  <a:gd name="T96" fmla="*/ 63 w 156"/>
                  <a:gd name="T97" fmla="*/ 76 h 148"/>
                  <a:gd name="T98" fmla="*/ 74 w 156"/>
                  <a:gd name="T99" fmla="*/ 84 h 148"/>
                  <a:gd name="T100" fmla="*/ 78 w 156"/>
                  <a:gd name="T101" fmla="*/ 84 h 148"/>
                  <a:gd name="T102" fmla="*/ 89 w 156"/>
                  <a:gd name="T103" fmla="*/ 76 h 148"/>
                  <a:gd name="T104" fmla="*/ 89 w 156"/>
                  <a:gd name="T105" fmla="*/ 76 h 148"/>
                  <a:gd name="T106" fmla="*/ 134 w 156"/>
                  <a:gd name="T107" fmla="*/ 22 h 148"/>
                  <a:gd name="T108" fmla="*/ 156 w 156"/>
                  <a:gd name="T109" fmla="*/ 0 h 148"/>
                  <a:gd name="T110" fmla="*/ 56 w 156"/>
                  <a:gd name="T111" fmla="*/ 1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6" h="148">
                    <a:moveTo>
                      <a:pt x="27" y="147"/>
                    </a:moveTo>
                    <a:cubicBezTo>
                      <a:pt x="27" y="62"/>
                      <a:pt x="27" y="62"/>
                      <a:pt x="27" y="62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24" y="57"/>
                      <a:pt x="124" y="57"/>
                      <a:pt x="124" y="57"/>
                    </a:cubicBezTo>
                    <a:cubicBezTo>
                      <a:pt x="124" y="62"/>
                      <a:pt x="124" y="62"/>
                      <a:pt x="124" y="62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113" y="147"/>
                      <a:pt x="113" y="147"/>
                      <a:pt x="113" y="147"/>
                    </a:cubicBezTo>
                    <a:cubicBezTo>
                      <a:pt x="113" y="68"/>
                      <a:pt x="113" y="68"/>
                      <a:pt x="113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147"/>
                      <a:pt x="38" y="147"/>
                      <a:pt x="38" y="147"/>
                    </a:cubicBezTo>
                    <a:cubicBezTo>
                      <a:pt x="27" y="147"/>
                      <a:pt x="27" y="147"/>
                      <a:pt x="27" y="147"/>
                    </a:cubicBezTo>
                    <a:close/>
                    <a:moveTo>
                      <a:pt x="77" y="148"/>
                    </a:move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77" y="131"/>
                      <a:pt x="77" y="131"/>
                      <a:pt x="77" y="131"/>
                    </a:cubicBezTo>
                    <a:cubicBezTo>
                      <a:pt x="77" y="148"/>
                      <a:pt x="77" y="148"/>
                      <a:pt x="77" y="148"/>
                    </a:cubicBezTo>
                    <a:close/>
                    <a:moveTo>
                      <a:pt x="68" y="148"/>
                    </a:moveTo>
                    <a:cubicBezTo>
                      <a:pt x="75" y="148"/>
                      <a:pt x="75" y="148"/>
                      <a:pt x="75" y="148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68" y="131"/>
                      <a:pt x="68" y="131"/>
                      <a:pt x="68" y="131"/>
                    </a:cubicBezTo>
                    <a:cubicBezTo>
                      <a:pt x="68" y="148"/>
                      <a:pt x="68" y="148"/>
                      <a:pt x="68" y="148"/>
                    </a:cubicBezTo>
                    <a:close/>
                    <a:moveTo>
                      <a:pt x="11" y="124"/>
                    </a:moveTo>
                    <a:cubicBezTo>
                      <a:pt x="11" y="113"/>
                      <a:pt x="11" y="113"/>
                      <a:pt x="11" y="113"/>
                    </a:cubicBezTo>
                    <a:cubicBezTo>
                      <a:pt x="20" y="113"/>
                      <a:pt x="20" y="113"/>
                      <a:pt x="20" y="113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11" y="102"/>
                      <a:pt x="11" y="102"/>
                      <a:pt x="11" y="102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11" y="147"/>
                      <a:pt x="11" y="147"/>
                      <a:pt x="11" y="147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0" y="124"/>
                      <a:pt x="20" y="124"/>
                      <a:pt x="20" y="124"/>
                    </a:cubicBezTo>
                    <a:cubicBezTo>
                      <a:pt x="11" y="124"/>
                      <a:pt x="11" y="124"/>
                      <a:pt x="11" y="124"/>
                    </a:cubicBezTo>
                    <a:close/>
                    <a:moveTo>
                      <a:pt x="118" y="41"/>
                    </a:moveTo>
                    <a:cubicBezTo>
                      <a:pt x="124" y="41"/>
                      <a:pt x="124" y="41"/>
                      <a:pt x="124" y="41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18" y="50"/>
                      <a:pt x="118" y="50"/>
                      <a:pt x="118" y="50"/>
                    </a:cubicBezTo>
                    <a:cubicBezTo>
                      <a:pt x="118" y="41"/>
                      <a:pt x="118" y="41"/>
                      <a:pt x="118" y="41"/>
                    </a:cubicBezTo>
                    <a:close/>
                    <a:moveTo>
                      <a:pt x="86" y="41"/>
                    </a:moveTo>
                    <a:cubicBezTo>
                      <a:pt x="88" y="41"/>
                      <a:pt x="90" y="41"/>
                      <a:pt x="92" y="41"/>
                    </a:cubicBezTo>
                    <a:cubicBezTo>
                      <a:pt x="92" y="44"/>
                      <a:pt x="92" y="47"/>
                      <a:pt x="92" y="50"/>
                    </a:cubicBezTo>
                    <a:cubicBezTo>
                      <a:pt x="90" y="50"/>
                      <a:pt x="88" y="50"/>
                      <a:pt x="86" y="50"/>
                    </a:cubicBezTo>
                    <a:cubicBezTo>
                      <a:pt x="86" y="47"/>
                      <a:pt x="86" y="44"/>
                      <a:pt x="86" y="41"/>
                    </a:cubicBezTo>
                    <a:close/>
                    <a:moveTo>
                      <a:pt x="96" y="41"/>
                    </a:moveTo>
                    <a:cubicBezTo>
                      <a:pt x="98" y="41"/>
                      <a:pt x="101" y="41"/>
                      <a:pt x="103" y="41"/>
                    </a:cubicBezTo>
                    <a:cubicBezTo>
                      <a:pt x="103" y="44"/>
                      <a:pt x="103" y="47"/>
                      <a:pt x="103" y="50"/>
                    </a:cubicBezTo>
                    <a:cubicBezTo>
                      <a:pt x="101" y="50"/>
                      <a:pt x="98" y="50"/>
                      <a:pt x="96" y="50"/>
                    </a:cubicBezTo>
                    <a:cubicBezTo>
                      <a:pt x="96" y="47"/>
                      <a:pt x="96" y="44"/>
                      <a:pt x="96" y="41"/>
                    </a:cubicBezTo>
                    <a:close/>
                    <a:moveTo>
                      <a:pt x="107" y="41"/>
                    </a:moveTo>
                    <a:cubicBezTo>
                      <a:pt x="109" y="41"/>
                      <a:pt x="111" y="41"/>
                      <a:pt x="114" y="41"/>
                    </a:cubicBezTo>
                    <a:cubicBezTo>
                      <a:pt x="114" y="44"/>
                      <a:pt x="114" y="47"/>
                      <a:pt x="114" y="50"/>
                    </a:cubicBezTo>
                    <a:cubicBezTo>
                      <a:pt x="111" y="50"/>
                      <a:pt x="109" y="50"/>
                      <a:pt x="107" y="50"/>
                    </a:cubicBezTo>
                    <a:cubicBezTo>
                      <a:pt x="107" y="47"/>
                      <a:pt x="107" y="44"/>
                      <a:pt x="107" y="41"/>
                    </a:cubicBezTo>
                    <a:close/>
                    <a:moveTo>
                      <a:pt x="118" y="27"/>
                    </a:moveTo>
                    <a:cubicBezTo>
                      <a:pt x="124" y="27"/>
                      <a:pt x="124" y="27"/>
                      <a:pt x="124" y="27"/>
                    </a:cubicBezTo>
                    <a:cubicBezTo>
                      <a:pt x="124" y="36"/>
                      <a:pt x="124" y="36"/>
                      <a:pt x="124" y="36"/>
                    </a:cubicBezTo>
                    <a:cubicBezTo>
                      <a:pt x="118" y="36"/>
                      <a:pt x="118" y="36"/>
                      <a:pt x="118" y="36"/>
                    </a:cubicBezTo>
                    <a:cubicBezTo>
                      <a:pt x="118" y="27"/>
                      <a:pt x="118" y="27"/>
                      <a:pt x="118" y="27"/>
                    </a:cubicBezTo>
                    <a:close/>
                    <a:moveTo>
                      <a:pt x="86" y="27"/>
                    </a:moveTo>
                    <a:cubicBezTo>
                      <a:pt x="88" y="27"/>
                      <a:pt x="90" y="27"/>
                      <a:pt x="92" y="27"/>
                    </a:cubicBezTo>
                    <a:cubicBezTo>
                      <a:pt x="92" y="30"/>
                      <a:pt x="92" y="33"/>
                      <a:pt x="92" y="36"/>
                    </a:cubicBezTo>
                    <a:cubicBezTo>
                      <a:pt x="90" y="36"/>
                      <a:pt x="88" y="36"/>
                      <a:pt x="86" y="36"/>
                    </a:cubicBezTo>
                    <a:cubicBezTo>
                      <a:pt x="86" y="33"/>
                      <a:pt x="86" y="30"/>
                      <a:pt x="86" y="27"/>
                    </a:cubicBezTo>
                    <a:close/>
                    <a:moveTo>
                      <a:pt x="96" y="27"/>
                    </a:moveTo>
                    <a:cubicBezTo>
                      <a:pt x="98" y="27"/>
                      <a:pt x="101" y="27"/>
                      <a:pt x="103" y="27"/>
                    </a:cubicBezTo>
                    <a:cubicBezTo>
                      <a:pt x="103" y="30"/>
                      <a:pt x="103" y="33"/>
                      <a:pt x="103" y="36"/>
                    </a:cubicBezTo>
                    <a:cubicBezTo>
                      <a:pt x="101" y="36"/>
                      <a:pt x="98" y="36"/>
                      <a:pt x="96" y="36"/>
                    </a:cubicBezTo>
                    <a:cubicBezTo>
                      <a:pt x="96" y="33"/>
                      <a:pt x="96" y="30"/>
                      <a:pt x="96" y="27"/>
                    </a:cubicBezTo>
                    <a:close/>
                    <a:moveTo>
                      <a:pt x="107" y="27"/>
                    </a:moveTo>
                    <a:cubicBezTo>
                      <a:pt x="109" y="27"/>
                      <a:pt x="111" y="27"/>
                      <a:pt x="114" y="27"/>
                    </a:cubicBezTo>
                    <a:cubicBezTo>
                      <a:pt x="114" y="30"/>
                      <a:pt x="114" y="33"/>
                      <a:pt x="114" y="36"/>
                    </a:cubicBezTo>
                    <a:cubicBezTo>
                      <a:pt x="111" y="36"/>
                      <a:pt x="109" y="36"/>
                      <a:pt x="107" y="36"/>
                    </a:cubicBezTo>
                    <a:cubicBezTo>
                      <a:pt x="107" y="33"/>
                      <a:pt x="107" y="30"/>
                      <a:pt x="107" y="27"/>
                    </a:cubicBezTo>
                    <a:close/>
                    <a:moveTo>
                      <a:pt x="46" y="104"/>
                    </a:moveTo>
                    <a:cubicBezTo>
                      <a:pt x="46" y="113"/>
                      <a:pt x="46" y="113"/>
                      <a:pt x="46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46" y="104"/>
                      <a:pt x="46" y="104"/>
                      <a:pt x="46" y="104"/>
                    </a:cubicBezTo>
                    <a:close/>
                    <a:moveTo>
                      <a:pt x="100" y="118"/>
                    </a:moveTo>
                    <a:cubicBezTo>
                      <a:pt x="100" y="127"/>
                      <a:pt x="100" y="127"/>
                      <a:pt x="100" y="127"/>
                    </a:cubicBezTo>
                    <a:cubicBezTo>
                      <a:pt x="106" y="127"/>
                      <a:pt x="106" y="127"/>
                      <a:pt x="106" y="127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100" y="118"/>
                      <a:pt x="100" y="118"/>
                      <a:pt x="100" y="118"/>
                    </a:cubicBezTo>
                    <a:close/>
                    <a:moveTo>
                      <a:pt x="57" y="118"/>
                    </a:moveTo>
                    <a:cubicBezTo>
                      <a:pt x="57" y="121"/>
                      <a:pt x="57" y="124"/>
                      <a:pt x="57" y="127"/>
                    </a:cubicBezTo>
                    <a:cubicBezTo>
                      <a:pt x="59" y="127"/>
                      <a:pt x="61" y="127"/>
                      <a:pt x="63" y="127"/>
                    </a:cubicBezTo>
                    <a:cubicBezTo>
                      <a:pt x="63" y="124"/>
                      <a:pt x="63" y="121"/>
                      <a:pt x="63" y="118"/>
                    </a:cubicBezTo>
                    <a:cubicBezTo>
                      <a:pt x="61" y="118"/>
                      <a:pt x="59" y="118"/>
                      <a:pt x="57" y="118"/>
                    </a:cubicBezTo>
                    <a:close/>
                    <a:moveTo>
                      <a:pt x="67" y="118"/>
                    </a:moveTo>
                    <a:cubicBezTo>
                      <a:pt x="67" y="121"/>
                      <a:pt x="67" y="124"/>
                      <a:pt x="67" y="127"/>
                    </a:cubicBezTo>
                    <a:cubicBezTo>
                      <a:pt x="70" y="127"/>
                      <a:pt x="72" y="127"/>
                      <a:pt x="74" y="127"/>
                    </a:cubicBezTo>
                    <a:cubicBezTo>
                      <a:pt x="74" y="124"/>
                      <a:pt x="74" y="121"/>
                      <a:pt x="74" y="118"/>
                    </a:cubicBezTo>
                    <a:cubicBezTo>
                      <a:pt x="72" y="118"/>
                      <a:pt x="70" y="118"/>
                      <a:pt x="67" y="118"/>
                    </a:cubicBezTo>
                    <a:close/>
                    <a:moveTo>
                      <a:pt x="78" y="118"/>
                    </a:moveTo>
                    <a:cubicBezTo>
                      <a:pt x="78" y="121"/>
                      <a:pt x="78" y="124"/>
                      <a:pt x="78" y="127"/>
                    </a:cubicBezTo>
                    <a:cubicBezTo>
                      <a:pt x="80" y="127"/>
                      <a:pt x="83" y="127"/>
                      <a:pt x="85" y="127"/>
                    </a:cubicBezTo>
                    <a:cubicBezTo>
                      <a:pt x="85" y="124"/>
                      <a:pt x="85" y="121"/>
                      <a:pt x="85" y="118"/>
                    </a:cubicBezTo>
                    <a:cubicBezTo>
                      <a:pt x="83" y="118"/>
                      <a:pt x="80" y="118"/>
                      <a:pt x="78" y="118"/>
                    </a:cubicBezTo>
                    <a:close/>
                    <a:moveTo>
                      <a:pt x="89" y="118"/>
                    </a:moveTo>
                    <a:cubicBezTo>
                      <a:pt x="89" y="121"/>
                      <a:pt x="89" y="124"/>
                      <a:pt x="89" y="127"/>
                    </a:cubicBezTo>
                    <a:cubicBezTo>
                      <a:pt x="91" y="127"/>
                      <a:pt x="93" y="127"/>
                      <a:pt x="95" y="127"/>
                    </a:cubicBezTo>
                    <a:cubicBezTo>
                      <a:pt x="95" y="124"/>
                      <a:pt x="95" y="121"/>
                      <a:pt x="95" y="118"/>
                    </a:cubicBezTo>
                    <a:cubicBezTo>
                      <a:pt x="93" y="118"/>
                      <a:pt x="91" y="118"/>
                      <a:pt x="89" y="118"/>
                    </a:cubicBezTo>
                    <a:close/>
                    <a:moveTo>
                      <a:pt x="46" y="118"/>
                    </a:moveTo>
                    <a:cubicBezTo>
                      <a:pt x="46" y="127"/>
                      <a:pt x="46" y="127"/>
                      <a:pt x="46" y="127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46" y="118"/>
                      <a:pt x="46" y="118"/>
                      <a:pt x="46" y="118"/>
                    </a:cubicBezTo>
                    <a:close/>
                    <a:moveTo>
                      <a:pt x="100" y="104"/>
                    </a:moveTo>
                    <a:cubicBezTo>
                      <a:pt x="100" y="113"/>
                      <a:pt x="100" y="113"/>
                      <a:pt x="100" y="113"/>
                    </a:cubicBezTo>
                    <a:cubicBezTo>
                      <a:pt x="106" y="113"/>
                      <a:pt x="106" y="113"/>
                      <a:pt x="106" y="113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0" y="104"/>
                      <a:pt x="100" y="104"/>
                      <a:pt x="100" y="104"/>
                    </a:cubicBezTo>
                    <a:close/>
                    <a:moveTo>
                      <a:pt x="57" y="104"/>
                    </a:moveTo>
                    <a:cubicBezTo>
                      <a:pt x="57" y="107"/>
                      <a:pt x="57" y="110"/>
                      <a:pt x="57" y="113"/>
                    </a:cubicBezTo>
                    <a:cubicBezTo>
                      <a:pt x="59" y="113"/>
                      <a:pt x="61" y="113"/>
                      <a:pt x="63" y="113"/>
                    </a:cubicBezTo>
                    <a:cubicBezTo>
                      <a:pt x="63" y="110"/>
                      <a:pt x="63" y="107"/>
                      <a:pt x="63" y="104"/>
                    </a:cubicBezTo>
                    <a:cubicBezTo>
                      <a:pt x="61" y="104"/>
                      <a:pt x="59" y="104"/>
                      <a:pt x="57" y="104"/>
                    </a:cubicBezTo>
                    <a:close/>
                    <a:moveTo>
                      <a:pt x="67" y="104"/>
                    </a:moveTo>
                    <a:cubicBezTo>
                      <a:pt x="67" y="107"/>
                      <a:pt x="67" y="110"/>
                      <a:pt x="67" y="113"/>
                    </a:cubicBezTo>
                    <a:cubicBezTo>
                      <a:pt x="70" y="113"/>
                      <a:pt x="72" y="113"/>
                      <a:pt x="74" y="113"/>
                    </a:cubicBezTo>
                    <a:cubicBezTo>
                      <a:pt x="74" y="110"/>
                      <a:pt x="74" y="107"/>
                      <a:pt x="74" y="104"/>
                    </a:cubicBezTo>
                    <a:cubicBezTo>
                      <a:pt x="72" y="104"/>
                      <a:pt x="70" y="104"/>
                      <a:pt x="67" y="104"/>
                    </a:cubicBezTo>
                    <a:close/>
                    <a:moveTo>
                      <a:pt x="78" y="104"/>
                    </a:moveTo>
                    <a:cubicBezTo>
                      <a:pt x="78" y="107"/>
                      <a:pt x="78" y="110"/>
                      <a:pt x="78" y="113"/>
                    </a:cubicBezTo>
                    <a:cubicBezTo>
                      <a:pt x="80" y="113"/>
                      <a:pt x="83" y="113"/>
                      <a:pt x="85" y="113"/>
                    </a:cubicBezTo>
                    <a:cubicBezTo>
                      <a:pt x="85" y="110"/>
                      <a:pt x="85" y="107"/>
                      <a:pt x="85" y="104"/>
                    </a:cubicBezTo>
                    <a:cubicBezTo>
                      <a:pt x="83" y="104"/>
                      <a:pt x="80" y="104"/>
                      <a:pt x="78" y="104"/>
                    </a:cubicBezTo>
                    <a:close/>
                    <a:moveTo>
                      <a:pt x="89" y="104"/>
                    </a:moveTo>
                    <a:cubicBezTo>
                      <a:pt x="89" y="107"/>
                      <a:pt x="89" y="110"/>
                      <a:pt x="89" y="113"/>
                    </a:cubicBezTo>
                    <a:cubicBezTo>
                      <a:pt x="91" y="113"/>
                      <a:pt x="93" y="113"/>
                      <a:pt x="95" y="113"/>
                    </a:cubicBezTo>
                    <a:cubicBezTo>
                      <a:pt x="95" y="110"/>
                      <a:pt x="95" y="107"/>
                      <a:pt x="95" y="104"/>
                    </a:cubicBezTo>
                    <a:cubicBezTo>
                      <a:pt x="93" y="104"/>
                      <a:pt x="91" y="104"/>
                      <a:pt x="89" y="104"/>
                    </a:cubicBezTo>
                    <a:close/>
                    <a:moveTo>
                      <a:pt x="46" y="76"/>
                    </a:moveTo>
                    <a:cubicBezTo>
                      <a:pt x="46" y="84"/>
                      <a:pt x="46" y="84"/>
                      <a:pt x="46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100" y="90"/>
                    </a:moveTo>
                    <a:cubicBezTo>
                      <a:pt x="100" y="98"/>
                      <a:pt x="100" y="98"/>
                      <a:pt x="100" y="98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0" y="90"/>
                      <a:pt x="100" y="90"/>
                      <a:pt x="100" y="90"/>
                    </a:cubicBezTo>
                    <a:close/>
                    <a:moveTo>
                      <a:pt x="57" y="90"/>
                    </a:moveTo>
                    <a:cubicBezTo>
                      <a:pt x="57" y="92"/>
                      <a:pt x="57" y="95"/>
                      <a:pt x="57" y="98"/>
                    </a:cubicBezTo>
                    <a:cubicBezTo>
                      <a:pt x="59" y="98"/>
                      <a:pt x="61" y="98"/>
                      <a:pt x="63" y="98"/>
                    </a:cubicBezTo>
                    <a:cubicBezTo>
                      <a:pt x="63" y="95"/>
                      <a:pt x="63" y="92"/>
                      <a:pt x="63" y="90"/>
                    </a:cubicBezTo>
                    <a:cubicBezTo>
                      <a:pt x="61" y="90"/>
                      <a:pt x="59" y="90"/>
                      <a:pt x="57" y="90"/>
                    </a:cubicBezTo>
                    <a:close/>
                    <a:moveTo>
                      <a:pt x="67" y="90"/>
                    </a:moveTo>
                    <a:cubicBezTo>
                      <a:pt x="67" y="92"/>
                      <a:pt x="67" y="95"/>
                      <a:pt x="67" y="98"/>
                    </a:cubicBezTo>
                    <a:cubicBezTo>
                      <a:pt x="70" y="98"/>
                      <a:pt x="72" y="98"/>
                      <a:pt x="74" y="98"/>
                    </a:cubicBezTo>
                    <a:cubicBezTo>
                      <a:pt x="74" y="95"/>
                      <a:pt x="74" y="92"/>
                      <a:pt x="74" y="90"/>
                    </a:cubicBezTo>
                    <a:cubicBezTo>
                      <a:pt x="72" y="90"/>
                      <a:pt x="70" y="90"/>
                      <a:pt x="67" y="90"/>
                    </a:cubicBezTo>
                    <a:close/>
                    <a:moveTo>
                      <a:pt x="78" y="90"/>
                    </a:moveTo>
                    <a:cubicBezTo>
                      <a:pt x="78" y="92"/>
                      <a:pt x="78" y="95"/>
                      <a:pt x="78" y="98"/>
                    </a:cubicBezTo>
                    <a:cubicBezTo>
                      <a:pt x="80" y="98"/>
                      <a:pt x="83" y="98"/>
                      <a:pt x="85" y="98"/>
                    </a:cubicBezTo>
                    <a:cubicBezTo>
                      <a:pt x="85" y="95"/>
                      <a:pt x="85" y="92"/>
                      <a:pt x="85" y="90"/>
                    </a:cubicBezTo>
                    <a:cubicBezTo>
                      <a:pt x="83" y="90"/>
                      <a:pt x="80" y="90"/>
                      <a:pt x="78" y="90"/>
                    </a:cubicBezTo>
                    <a:close/>
                    <a:moveTo>
                      <a:pt x="89" y="90"/>
                    </a:moveTo>
                    <a:cubicBezTo>
                      <a:pt x="89" y="92"/>
                      <a:pt x="89" y="95"/>
                      <a:pt x="89" y="98"/>
                    </a:cubicBezTo>
                    <a:cubicBezTo>
                      <a:pt x="91" y="98"/>
                      <a:pt x="93" y="98"/>
                      <a:pt x="95" y="98"/>
                    </a:cubicBezTo>
                    <a:cubicBezTo>
                      <a:pt x="95" y="95"/>
                      <a:pt x="95" y="92"/>
                      <a:pt x="95" y="90"/>
                    </a:cubicBezTo>
                    <a:cubicBezTo>
                      <a:pt x="93" y="90"/>
                      <a:pt x="91" y="90"/>
                      <a:pt x="89" y="90"/>
                    </a:cubicBezTo>
                    <a:close/>
                    <a:moveTo>
                      <a:pt x="46" y="90"/>
                    </a:moveTo>
                    <a:cubicBezTo>
                      <a:pt x="46" y="98"/>
                      <a:pt x="46" y="98"/>
                      <a:pt x="46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46" y="90"/>
                      <a:pt x="46" y="90"/>
                      <a:pt x="46" y="90"/>
                    </a:cubicBezTo>
                    <a:close/>
                    <a:moveTo>
                      <a:pt x="100" y="76"/>
                    </a:moveTo>
                    <a:cubicBezTo>
                      <a:pt x="100" y="84"/>
                      <a:pt x="100" y="84"/>
                      <a:pt x="100" y="84"/>
                    </a:cubicBezTo>
                    <a:cubicBezTo>
                      <a:pt x="106" y="84"/>
                      <a:pt x="106" y="84"/>
                      <a:pt x="106" y="84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0" y="76"/>
                      <a:pt x="100" y="76"/>
                      <a:pt x="100" y="76"/>
                    </a:cubicBezTo>
                    <a:close/>
                    <a:moveTo>
                      <a:pt x="57" y="76"/>
                    </a:moveTo>
                    <a:cubicBezTo>
                      <a:pt x="57" y="79"/>
                      <a:pt x="57" y="81"/>
                      <a:pt x="57" y="84"/>
                    </a:cubicBezTo>
                    <a:cubicBezTo>
                      <a:pt x="59" y="84"/>
                      <a:pt x="61" y="84"/>
                      <a:pt x="63" y="84"/>
                    </a:cubicBezTo>
                    <a:cubicBezTo>
                      <a:pt x="63" y="81"/>
                      <a:pt x="63" y="79"/>
                      <a:pt x="63" y="76"/>
                    </a:cubicBezTo>
                    <a:cubicBezTo>
                      <a:pt x="61" y="76"/>
                      <a:pt x="59" y="76"/>
                      <a:pt x="57" y="76"/>
                    </a:cubicBezTo>
                    <a:close/>
                    <a:moveTo>
                      <a:pt x="67" y="76"/>
                    </a:moveTo>
                    <a:cubicBezTo>
                      <a:pt x="67" y="79"/>
                      <a:pt x="67" y="81"/>
                      <a:pt x="67" y="84"/>
                    </a:cubicBezTo>
                    <a:cubicBezTo>
                      <a:pt x="70" y="84"/>
                      <a:pt x="72" y="84"/>
                      <a:pt x="74" y="84"/>
                    </a:cubicBezTo>
                    <a:cubicBezTo>
                      <a:pt x="74" y="81"/>
                      <a:pt x="74" y="79"/>
                      <a:pt x="74" y="76"/>
                    </a:cubicBezTo>
                    <a:cubicBezTo>
                      <a:pt x="72" y="76"/>
                      <a:pt x="70" y="76"/>
                      <a:pt x="67" y="76"/>
                    </a:cubicBezTo>
                    <a:close/>
                    <a:moveTo>
                      <a:pt x="78" y="76"/>
                    </a:moveTo>
                    <a:cubicBezTo>
                      <a:pt x="78" y="79"/>
                      <a:pt x="78" y="81"/>
                      <a:pt x="78" y="84"/>
                    </a:cubicBezTo>
                    <a:cubicBezTo>
                      <a:pt x="80" y="84"/>
                      <a:pt x="83" y="84"/>
                      <a:pt x="85" y="84"/>
                    </a:cubicBezTo>
                    <a:cubicBezTo>
                      <a:pt x="85" y="81"/>
                      <a:pt x="85" y="79"/>
                      <a:pt x="85" y="76"/>
                    </a:cubicBezTo>
                    <a:cubicBezTo>
                      <a:pt x="83" y="76"/>
                      <a:pt x="80" y="76"/>
                      <a:pt x="78" y="76"/>
                    </a:cubicBezTo>
                    <a:close/>
                    <a:moveTo>
                      <a:pt x="89" y="76"/>
                    </a:moveTo>
                    <a:cubicBezTo>
                      <a:pt x="89" y="79"/>
                      <a:pt x="89" y="81"/>
                      <a:pt x="89" y="84"/>
                    </a:cubicBezTo>
                    <a:cubicBezTo>
                      <a:pt x="91" y="84"/>
                      <a:pt x="93" y="84"/>
                      <a:pt x="95" y="84"/>
                    </a:cubicBezTo>
                    <a:cubicBezTo>
                      <a:pt x="95" y="81"/>
                      <a:pt x="95" y="79"/>
                      <a:pt x="95" y="76"/>
                    </a:cubicBezTo>
                    <a:cubicBezTo>
                      <a:pt x="93" y="76"/>
                      <a:pt x="91" y="76"/>
                      <a:pt x="89" y="76"/>
                    </a:cubicBezTo>
                    <a:close/>
                    <a:moveTo>
                      <a:pt x="56" y="50"/>
                    </a:move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134" y="22"/>
                      <a:pt x="134" y="22"/>
                      <a:pt x="134" y="22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56" y="147"/>
                      <a:pt x="156" y="147"/>
                      <a:pt x="156" y="147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11"/>
                      <a:pt x="56" y="11"/>
                      <a:pt x="56" y="11"/>
                    </a:cubicBezTo>
                    <a:lnTo>
                      <a:pt x="56" y="5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işľíḑé"/>
              <p:cNvSpPr/>
              <p:nvPr/>
            </p:nvSpPr>
            <p:spPr bwMode="auto">
              <a:xfrm>
                <a:off x="6361113" y="3009901"/>
                <a:ext cx="758825" cy="968375"/>
              </a:xfrm>
              <a:custGeom>
                <a:avLst/>
                <a:gdLst>
                  <a:gd name="T0" fmla="*/ 230 w 230"/>
                  <a:gd name="T1" fmla="*/ 21 h 292"/>
                  <a:gd name="T2" fmla="*/ 73 w 230"/>
                  <a:gd name="T3" fmla="*/ 68 h 292"/>
                  <a:gd name="T4" fmla="*/ 11 w 230"/>
                  <a:gd name="T5" fmla="*/ 98 h 292"/>
                  <a:gd name="T6" fmla="*/ 28 w 230"/>
                  <a:gd name="T7" fmla="*/ 106 h 292"/>
                  <a:gd name="T8" fmla="*/ 129 w 230"/>
                  <a:gd name="T9" fmla="*/ 36 h 292"/>
                  <a:gd name="T10" fmla="*/ 107 w 230"/>
                  <a:gd name="T11" fmla="*/ 52 h 292"/>
                  <a:gd name="T12" fmla="*/ 172 w 230"/>
                  <a:gd name="T13" fmla="*/ 263 h 292"/>
                  <a:gd name="T14" fmla="*/ 129 w 230"/>
                  <a:gd name="T15" fmla="*/ 250 h 292"/>
                  <a:gd name="T16" fmla="*/ 107 w 230"/>
                  <a:gd name="T17" fmla="*/ 263 h 292"/>
                  <a:gd name="T18" fmla="*/ 107 w 230"/>
                  <a:gd name="T19" fmla="*/ 240 h 292"/>
                  <a:gd name="T20" fmla="*/ 172 w 230"/>
                  <a:gd name="T21" fmla="*/ 239 h 292"/>
                  <a:gd name="T22" fmla="*/ 149 w 230"/>
                  <a:gd name="T23" fmla="*/ 226 h 292"/>
                  <a:gd name="T24" fmla="*/ 160 w 230"/>
                  <a:gd name="T25" fmla="*/ 217 h 292"/>
                  <a:gd name="T26" fmla="*/ 153 w 230"/>
                  <a:gd name="T27" fmla="*/ 218 h 292"/>
                  <a:gd name="T28" fmla="*/ 137 w 230"/>
                  <a:gd name="T29" fmla="*/ 182 h 292"/>
                  <a:gd name="T30" fmla="*/ 137 w 230"/>
                  <a:gd name="T31" fmla="*/ 182 h 292"/>
                  <a:gd name="T32" fmla="*/ 107 w 230"/>
                  <a:gd name="T33" fmla="*/ 184 h 292"/>
                  <a:gd name="T34" fmla="*/ 107 w 230"/>
                  <a:gd name="T35" fmla="*/ 174 h 292"/>
                  <a:gd name="T36" fmla="*/ 172 w 230"/>
                  <a:gd name="T37" fmla="*/ 171 h 292"/>
                  <a:gd name="T38" fmla="*/ 149 w 230"/>
                  <a:gd name="T39" fmla="*/ 159 h 292"/>
                  <a:gd name="T40" fmla="*/ 172 w 230"/>
                  <a:gd name="T41" fmla="*/ 147 h 292"/>
                  <a:gd name="T42" fmla="*/ 129 w 230"/>
                  <a:gd name="T43" fmla="*/ 136 h 292"/>
                  <a:gd name="T44" fmla="*/ 107 w 230"/>
                  <a:gd name="T45" fmla="*/ 151 h 292"/>
                  <a:gd name="T46" fmla="*/ 154 w 230"/>
                  <a:gd name="T47" fmla="*/ 122 h 292"/>
                  <a:gd name="T48" fmla="*/ 137 w 230"/>
                  <a:gd name="T49" fmla="*/ 124 h 292"/>
                  <a:gd name="T50" fmla="*/ 119 w 230"/>
                  <a:gd name="T51" fmla="*/ 112 h 292"/>
                  <a:gd name="T52" fmla="*/ 119 w 230"/>
                  <a:gd name="T53" fmla="*/ 112 h 292"/>
                  <a:gd name="T54" fmla="*/ 161 w 230"/>
                  <a:gd name="T55" fmla="*/ 81 h 292"/>
                  <a:gd name="T56" fmla="*/ 132 w 230"/>
                  <a:gd name="T57" fmla="*/ 97 h 292"/>
                  <a:gd name="T58" fmla="*/ 119 w 230"/>
                  <a:gd name="T59" fmla="*/ 99 h 292"/>
                  <a:gd name="T60" fmla="*/ 119 w 230"/>
                  <a:gd name="T61" fmla="*/ 61 h 292"/>
                  <a:gd name="T62" fmla="*/ 119 w 230"/>
                  <a:gd name="T63" fmla="*/ 61 h 292"/>
                  <a:gd name="T64" fmla="*/ 126 w 230"/>
                  <a:gd name="T65" fmla="*/ 73 h 292"/>
                  <a:gd name="T66" fmla="*/ 160 w 230"/>
                  <a:gd name="T67" fmla="*/ 32 h 292"/>
                  <a:gd name="T68" fmla="*/ 160 w 230"/>
                  <a:gd name="T69" fmla="*/ 32 h 292"/>
                  <a:gd name="T70" fmla="*/ 51 w 230"/>
                  <a:gd name="T71" fmla="*/ 270 h 292"/>
                  <a:gd name="T72" fmla="*/ 45 w 230"/>
                  <a:gd name="T73" fmla="*/ 260 h 292"/>
                  <a:gd name="T74" fmla="*/ 11 w 230"/>
                  <a:gd name="T75" fmla="*/ 260 h 292"/>
                  <a:gd name="T76" fmla="*/ 11 w 230"/>
                  <a:gd name="T77" fmla="*/ 242 h 292"/>
                  <a:gd name="T78" fmla="*/ 43 w 230"/>
                  <a:gd name="T79" fmla="*/ 252 h 292"/>
                  <a:gd name="T80" fmla="*/ 61 w 230"/>
                  <a:gd name="T81" fmla="*/ 241 h 292"/>
                  <a:gd name="T82" fmla="*/ 51 w 230"/>
                  <a:gd name="T83" fmla="*/ 224 h 292"/>
                  <a:gd name="T84" fmla="*/ 37 w 230"/>
                  <a:gd name="T85" fmla="*/ 235 h 292"/>
                  <a:gd name="T86" fmla="*/ 34 w 230"/>
                  <a:gd name="T87" fmla="*/ 218 h 292"/>
                  <a:gd name="T88" fmla="*/ 20 w 230"/>
                  <a:gd name="T89" fmla="*/ 208 h 292"/>
                  <a:gd name="T90" fmla="*/ 20 w 230"/>
                  <a:gd name="T91" fmla="*/ 208 h 292"/>
                  <a:gd name="T92" fmla="*/ 11 w 230"/>
                  <a:gd name="T93" fmla="*/ 192 h 292"/>
                  <a:gd name="T94" fmla="*/ 43 w 230"/>
                  <a:gd name="T95" fmla="*/ 200 h 292"/>
                  <a:gd name="T96" fmla="*/ 61 w 230"/>
                  <a:gd name="T97" fmla="*/ 188 h 292"/>
                  <a:gd name="T98" fmla="*/ 51 w 230"/>
                  <a:gd name="T99" fmla="*/ 181 h 292"/>
                  <a:gd name="T100" fmla="*/ 45 w 230"/>
                  <a:gd name="T101" fmla="*/ 171 h 292"/>
                  <a:gd name="T102" fmla="*/ 11 w 230"/>
                  <a:gd name="T103" fmla="*/ 174 h 292"/>
                  <a:gd name="T104" fmla="*/ 46 w 230"/>
                  <a:gd name="T105" fmla="*/ 151 h 292"/>
                  <a:gd name="T106" fmla="*/ 25 w 230"/>
                  <a:gd name="T107" fmla="*/ 164 h 292"/>
                  <a:gd name="T108" fmla="*/ 20 w 230"/>
                  <a:gd name="T109" fmla="*/ 164 h 292"/>
                  <a:gd name="T110" fmla="*/ 62 w 230"/>
                  <a:gd name="T111" fmla="*/ 129 h 292"/>
                  <a:gd name="T112" fmla="*/ 62 w 230"/>
                  <a:gd name="T113" fmla="*/ 129 h 292"/>
                  <a:gd name="T114" fmla="*/ 30 w 230"/>
                  <a:gd name="T115" fmla="*/ 132 h 292"/>
                  <a:gd name="T116" fmla="*/ 11 w 230"/>
                  <a:gd name="T117" fmla="*/ 145 h 292"/>
                  <a:gd name="T118" fmla="*/ 20 w 230"/>
                  <a:gd name="T119" fmla="*/ 125 h 292"/>
                  <a:gd name="T120" fmla="*/ 61 w 230"/>
                  <a:gd name="T121" fmla="*/ 109 h 292"/>
                  <a:gd name="T122" fmla="*/ 25 w 230"/>
                  <a:gd name="T123" fmla="*/ 114 h 292"/>
                  <a:gd name="T124" fmla="*/ 61 w 230"/>
                  <a:gd name="T125" fmla="*/ 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0" h="292">
                    <a:moveTo>
                      <a:pt x="93" y="292"/>
                    </a:moveTo>
                    <a:cubicBezTo>
                      <a:pt x="105" y="292"/>
                      <a:pt x="105" y="292"/>
                      <a:pt x="105" y="292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0" y="21"/>
                      <a:pt x="230" y="21"/>
                      <a:pt x="230" y="21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292"/>
                      <a:pt x="0" y="292"/>
                      <a:pt x="0" y="292"/>
                    </a:cubicBezTo>
                    <a:cubicBezTo>
                      <a:pt x="93" y="292"/>
                      <a:pt x="93" y="292"/>
                      <a:pt x="93" y="292"/>
                    </a:cubicBezTo>
                    <a:close/>
                    <a:moveTo>
                      <a:pt x="11" y="98"/>
                    </a:moveTo>
                    <a:cubicBezTo>
                      <a:pt x="16" y="97"/>
                      <a:pt x="22" y="96"/>
                      <a:pt x="28" y="96"/>
                    </a:cubicBezTo>
                    <a:cubicBezTo>
                      <a:pt x="34" y="95"/>
                      <a:pt x="39" y="94"/>
                      <a:pt x="45" y="93"/>
                    </a:cubicBezTo>
                    <a:cubicBezTo>
                      <a:pt x="45" y="97"/>
                      <a:pt x="45" y="100"/>
                      <a:pt x="45" y="103"/>
                    </a:cubicBezTo>
                    <a:cubicBezTo>
                      <a:pt x="39" y="104"/>
                      <a:pt x="34" y="105"/>
                      <a:pt x="28" y="106"/>
                    </a:cubicBezTo>
                    <a:cubicBezTo>
                      <a:pt x="22" y="107"/>
                      <a:pt x="16" y="107"/>
                      <a:pt x="11" y="108"/>
                    </a:cubicBezTo>
                    <a:cubicBezTo>
                      <a:pt x="11" y="105"/>
                      <a:pt x="11" y="101"/>
                      <a:pt x="11" y="98"/>
                    </a:cubicBezTo>
                    <a:close/>
                    <a:moveTo>
                      <a:pt x="107" y="39"/>
                    </a:moveTo>
                    <a:cubicBezTo>
                      <a:pt x="114" y="38"/>
                      <a:pt x="122" y="37"/>
                      <a:pt x="129" y="36"/>
                    </a:cubicBezTo>
                    <a:cubicBezTo>
                      <a:pt x="137" y="35"/>
                      <a:pt x="144" y="34"/>
                      <a:pt x="152" y="33"/>
                    </a:cubicBezTo>
                    <a:cubicBezTo>
                      <a:pt x="152" y="38"/>
                      <a:pt x="152" y="42"/>
                      <a:pt x="152" y="46"/>
                    </a:cubicBezTo>
                    <a:cubicBezTo>
                      <a:pt x="144" y="47"/>
                      <a:pt x="137" y="48"/>
                      <a:pt x="129" y="49"/>
                    </a:cubicBezTo>
                    <a:cubicBezTo>
                      <a:pt x="122" y="50"/>
                      <a:pt x="114" y="51"/>
                      <a:pt x="107" y="52"/>
                    </a:cubicBezTo>
                    <a:cubicBezTo>
                      <a:pt x="107" y="48"/>
                      <a:pt x="107" y="44"/>
                      <a:pt x="107" y="39"/>
                    </a:cubicBezTo>
                    <a:close/>
                    <a:moveTo>
                      <a:pt x="160" y="250"/>
                    </a:moveTo>
                    <a:cubicBezTo>
                      <a:pt x="164" y="250"/>
                      <a:pt x="168" y="250"/>
                      <a:pt x="172" y="250"/>
                    </a:cubicBezTo>
                    <a:cubicBezTo>
                      <a:pt x="172" y="254"/>
                      <a:pt x="172" y="259"/>
                      <a:pt x="172" y="263"/>
                    </a:cubicBezTo>
                    <a:cubicBezTo>
                      <a:pt x="168" y="263"/>
                      <a:pt x="164" y="263"/>
                      <a:pt x="160" y="263"/>
                    </a:cubicBezTo>
                    <a:cubicBezTo>
                      <a:pt x="160" y="259"/>
                      <a:pt x="160" y="254"/>
                      <a:pt x="160" y="250"/>
                    </a:cubicBezTo>
                    <a:close/>
                    <a:moveTo>
                      <a:pt x="107" y="250"/>
                    </a:moveTo>
                    <a:cubicBezTo>
                      <a:pt x="114" y="250"/>
                      <a:pt x="122" y="250"/>
                      <a:pt x="129" y="250"/>
                    </a:cubicBezTo>
                    <a:cubicBezTo>
                      <a:pt x="137" y="250"/>
                      <a:pt x="144" y="250"/>
                      <a:pt x="152" y="250"/>
                    </a:cubicBezTo>
                    <a:cubicBezTo>
                      <a:pt x="152" y="254"/>
                      <a:pt x="152" y="259"/>
                      <a:pt x="152" y="263"/>
                    </a:cubicBezTo>
                    <a:cubicBezTo>
                      <a:pt x="144" y="263"/>
                      <a:pt x="137" y="263"/>
                      <a:pt x="129" y="263"/>
                    </a:cubicBezTo>
                    <a:cubicBezTo>
                      <a:pt x="122" y="263"/>
                      <a:pt x="114" y="263"/>
                      <a:pt x="107" y="263"/>
                    </a:cubicBezTo>
                    <a:cubicBezTo>
                      <a:pt x="107" y="259"/>
                      <a:pt x="107" y="254"/>
                      <a:pt x="107" y="250"/>
                    </a:cubicBezTo>
                    <a:close/>
                    <a:moveTo>
                      <a:pt x="119" y="227"/>
                    </a:moveTo>
                    <a:cubicBezTo>
                      <a:pt x="119" y="231"/>
                      <a:pt x="119" y="236"/>
                      <a:pt x="119" y="240"/>
                    </a:cubicBezTo>
                    <a:cubicBezTo>
                      <a:pt x="115" y="240"/>
                      <a:pt x="111" y="240"/>
                      <a:pt x="107" y="240"/>
                    </a:cubicBezTo>
                    <a:cubicBezTo>
                      <a:pt x="107" y="236"/>
                      <a:pt x="107" y="231"/>
                      <a:pt x="107" y="227"/>
                    </a:cubicBezTo>
                    <a:cubicBezTo>
                      <a:pt x="111" y="227"/>
                      <a:pt x="115" y="227"/>
                      <a:pt x="119" y="227"/>
                    </a:cubicBezTo>
                    <a:close/>
                    <a:moveTo>
                      <a:pt x="172" y="226"/>
                    </a:moveTo>
                    <a:cubicBezTo>
                      <a:pt x="172" y="230"/>
                      <a:pt x="172" y="235"/>
                      <a:pt x="172" y="239"/>
                    </a:cubicBezTo>
                    <a:cubicBezTo>
                      <a:pt x="164" y="239"/>
                      <a:pt x="156" y="239"/>
                      <a:pt x="149" y="239"/>
                    </a:cubicBezTo>
                    <a:cubicBezTo>
                      <a:pt x="141" y="240"/>
                      <a:pt x="134" y="240"/>
                      <a:pt x="126" y="240"/>
                    </a:cubicBezTo>
                    <a:cubicBezTo>
                      <a:pt x="126" y="235"/>
                      <a:pt x="126" y="231"/>
                      <a:pt x="126" y="227"/>
                    </a:cubicBezTo>
                    <a:cubicBezTo>
                      <a:pt x="134" y="226"/>
                      <a:pt x="141" y="226"/>
                      <a:pt x="149" y="226"/>
                    </a:cubicBezTo>
                    <a:cubicBezTo>
                      <a:pt x="156" y="226"/>
                      <a:pt x="164" y="226"/>
                      <a:pt x="172" y="226"/>
                    </a:cubicBezTo>
                    <a:close/>
                    <a:moveTo>
                      <a:pt x="172" y="204"/>
                    </a:moveTo>
                    <a:cubicBezTo>
                      <a:pt x="172" y="208"/>
                      <a:pt x="172" y="213"/>
                      <a:pt x="172" y="217"/>
                    </a:cubicBezTo>
                    <a:cubicBezTo>
                      <a:pt x="168" y="217"/>
                      <a:pt x="164" y="217"/>
                      <a:pt x="160" y="217"/>
                    </a:cubicBezTo>
                    <a:cubicBezTo>
                      <a:pt x="160" y="213"/>
                      <a:pt x="160" y="208"/>
                      <a:pt x="160" y="204"/>
                    </a:cubicBezTo>
                    <a:cubicBezTo>
                      <a:pt x="164" y="204"/>
                      <a:pt x="168" y="204"/>
                      <a:pt x="172" y="204"/>
                    </a:cubicBezTo>
                    <a:close/>
                    <a:moveTo>
                      <a:pt x="153" y="204"/>
                    </a:moveTo>
                    <a:cubicBezTo>
                      <a:pt x="153" y="209"/>
                      <a:pt x="153" y="213"/>
                      <a:pt x="153" y="218"/>
                    </a:cubicBezTo>
                    <a:cubicBezTo>
                      <a:pt x="149" y="218"/>
                      <a:pt x="145" y="218"/>
                      <a:pt x="141" y="218"/>
                    </a:cubicBezTo>
                    <a:cubicBezTo>
                      <a:pt x="141" y="214"/>
                      <a:pt x="141" y="209"/>
                      <a:pt x="141" y="205"/>
                    </a:cubicBezTo>
                    <a:cubicBezTo>
                      <a:pt x="145" y="205"/>
                      <a:pt x="149" y="204"/>
                      <a:pt x="153" y="204"/>
                    </a:cubicBezTo>
                    <a:close/>
                    <a:moveTo>
                      <a:pt x="137" y="182"/>
                    </a:moveTo>
                    <a:cubicBezTo>
                      <a:pt x="137" y="187"/>
                      <a:pt x="137" y="191"/>
                      <a:pt x="137" y="196"/>
                    </a:cubicBezTo>
                    <a:cubicBezTo>
                      <a:pt x="133" y="196"/>
                      <a:pt x="129" y="196"/>
                      <a:pt x="125" y="196"/>
                    </a:cubicBezTo>
                    <a:cubicBezTo>
                      <a:pt x="125" y="192"/>
                      <a:pt x="125" y="187"/>
                      <a:pt x="125" y="183"/>
                    </a:cubicBezTo>
                    <a:cubicBezTo>
                      <a:pt x="129" y="183"/>
                      <a:pt x="133" y="183"/>
                      <a:pt x="137" y="182"/>
                    </a:cubicBezTo>
                    <a:close/>
                    <a:moveTo>
                      <a:pt x="119" y="183"/>
                    </a:moveTo>
                    <a:cubicBezTo>
                      <a:pt x="119" y="188"/>
                      <a:pt x="119" y="192"/>
                      <a:pt x="119" y="196"/>
                    </a:cubicBezTo>
                    <a:cubicBezTo>
                      <a:pt x="115" y="196"/>
                      <a:pt x="111" y="197"/>
                      <a:pt x="107" y="197"/>
                    </a:cubicBezTo>
                    <a:cubicBezTo>
                      <a:pt x="107" y="192"/>
                      <a:pt x="107" y="188"/>
                      <a:pt x="107" y="184"/>
                    </a:cubicBezTo>
                    <a:cubicBezTo>
                      <a:pt x="111" y="184"/>
                      <a:pt x="115" y="183"/>
                      <a:pt x="119" y="183"/>
                    </a:cubicBezTo>
                    <a:close/>
                    <a:moveTo>
                      <a:pt x="119" y="161"/>
                    </a:moveTo>
                    <a:cubicBezTo>
                      <a:pt x="119" y="165"/>
                      <a:pt x="119" y="169"/>
                      <a:pt x="119" y="174"/>
                    </a:cubicBezTo>
                    <a:cubicBezTo>
                      <a:pt x="115" y="174"/>
                      <a:pt x="111" y="174"/>
                      <a:pt x="107" y="174"/>
                    </a:cubicBezTo>
                    <a:cubicBezTo>
                      <a:pt x="107" y="170"/>
                      <a:pt x="107" y="166"/>
                      <a:pt x="107" y="161"/>
                    </a:cubicBezTo>
                    <a:cubicBezTo>
                      <a:pt x="111" y="161"/>
                      <a:pt x="115" y="161"/>
                      <a:pt x="119" y="161"/>
                    </a:cubicBezTo>
                    <a:close/>
                    <a:moveTo>
                      <a:pt x="172" y="157"/>
                    </a:moveTo>
                    <a:cubicBezTo>
                      <a:pt x="172" y="162"/>
                      <a:pt x="172" y="166"/>
                      <a:pt x="172" y="171"/>
                    </a:cubicBezTo>
                    <a:cubicBezTo>
                      <a:pt x="164" y="171"/>
                      <a:pt x="156" y="171"/>
                      <a:pt x="149" y="172"/>
                    </a:cubicBezTo>
                    <a:cubicBezTo>
                      <a:pt x="141" y="172"/>
                      <a:pt x="134" y="173"/>
                      <a:pt x="126" y="173"/>
                    </a:cubicBezTo>
                    <a:cubicBezTo>
                      <a:pt x="126" y="169"/>
                      <a:pt x="126" y="164"/>
                      <a:pt x="126" y="160"/>
                    </a:cubicBezTo>
                    <a:cubicBezTo>
                      <a:pt x="134" y="160"/>
                      <a:pt x="141" y="159"/>
                      <a:pt x="149" y="159"/>
                    </a:cubicBezTo>
                    <a:cubicBezTo>
                      <a:pt x="156" y="158"/>
                      <a:pt x="164" y="158"/>
                      <a:pt x="172" y="157"/>
                    </a:cubicBezTo>
                    <a:close/>
                    <a:moveTo>
                      <a:pt x="160" y="134"/>
                    </a:moveTo>
                    <a:cubicBezTo>
                      <a:pt x="164" y="134"/>
                      <a:pt x="168" y="133"/>
                      <a:pt x="172" y="133"/>
                    </a:cubicBezTo>
                    <a:cubicBezTo>
                      <a:pt x="172" y="138"/>
                      <a:pt x="172" y="142"/>
                      <a:pt x="172" y="147"/>
                    </a:cubicBezTo>
                    <a:cubicBezTo>
                      <a:pt x="168" y="147"/>
                      <a:pt x="164" y="147"/>
                      <a:pt x="160" y="147"/>
                    </a:cubicBezTo>
                    <a:cubicBezTo>
                      <a:pt x="160" y="143"/>
                      <a:pt x="160" y="139"/>
                      <a:pt x="160" y="134"/>
                    </a:cubicBezTo>
                    <a:close/>
                    <a:moveTo>
                      <a:pt x="107" y="138"/>
                    </a:moveTo>
                    <a:cubicBezTo>
                      <a:pt x="114" y="138"/>
                      <a:pt x="122" y="137"/>
                      <a:pt x="129" y="136"/>
                    </a:cubicBezTo>
                    <a:cubicBezTo>
                      <a:pt x="137" y="136"/>
                      <a:pt x="144" y="135"/>
                      <a:pt x="152" y="135"/>
                    </a:cubicBezTo>
                    <a:cubicBezTo>
                      <a:pt x="152" y="139"/>
                      <a:pt x="152" y="144"/>
                      <a:pt x="152" y="148"/>
                    </a:cubicBezTo>
                    <a:cubicBezTo>
                      <a:pt x="144" y="149"/>
                      <a:pt x="137" y="149"/>
                      <a:pt x="129" y="150"/>
                    </a:cubicBezTo>
                    <a:cubicBezTo>
                      <a:pt x="122" y="150"/>
                      <a:pt x="114" y="151"/>
                      <a:pt x="107" y="151"/>
                    </a:cubicBezTo>
                    <a:cubicBezTo>
                      <a:pt x="107" y="147"/>
                      <a:pt x="107" y="143"/>
                      <a:pt x="107" y="138"/>
                    </a:cubicBezTo>
                    <a:close/>
                    <a:moveTo>
                      <a:pt x="166" y="108"/>
                    </a:moveTo>
                    <a:cubicBezTo>
                      <a:pt x="166" y="112"/>
                      <a:pt x="166" y="117"/>
                      <a:pt x="166" y="121"/>
                    </a:cubicBezTo>
                    <a:cubicBezTo>
                      <a:pt x="162" y="122"/>
                      <a:pt x="158" y="122"/>
                      <a:pt x="154" y="122"/>
                    </a:cubicBezTo>
                    <a:cubicBezTo>
                      <a:pt x="154" y="118"/>
                      <a:pt x="154" y="113"/>
                      <a:pt x="154" y="109"/>
                    </a:cubicBezTo>
                    <a:cubicBezTo>
                      <a:pt x="158" y="109"/>
                      <a:pt x="162" y="108"/>
                      <a:pt x="166" y="108"/>
                    </a:cubicBezTo>
                    <a:close/>
                    <a:moveTo>
                      <a:pt x="137" y="111"/>
                    </a:moveTo>
                    <a:cubicBezTo>
                      <a:pt x="137" y="115"/>
                      <a:pt x="137" y="119"/>
                      <a:pt x="137" y="124"/>
                    </a:cubicBezTo>
                    <a:cubicBezTo>
                      <a:pt x="133" y="124"/>
                      <a:pt x="129" y="124"/>
                      <a:pt x="125" y="125"/>
                    </a:cubicBezTo>
                    <a:cubicBezTo>
                      <a:pt x="125" y="120"/>
                      <a:pt x="125" y="116"/>
                      <a:pt x="125" y="112"/>
                    </a:cubicBezTo>
                    <a:cubicBezTo>
                      <a:pt x="129" y="111"/>
                      <a:pt x="133" y="111"/>
                      <a:pt x="137" y="111"/>
                    </a:cubicBezTo>
                    <a:close/>
                    <a:moveTo>
                      <a:pt x="119" y="112"/>
                    </a:moveTo>
                    <a:cubicBezTo>
                      <a:pt x="119" y="117"/>
                      <a:pt x="119" y="121"/>
                      <a:pt x="119" y="125"/>
                    </a:cubicBezTo>
                    <a:cubicBezTo>
                      <a:pt x="115" y="126"/>
                      <a:pt x="111" y="126"/>
                      <a:pt x="107" y="126"/>
                    </a:cubicBezTo>
                    <a:cubicBezTo>
                      <a:pt x="107" y="122"/>
                      <a:pt x="107" y="118"/>
                      <a:pt x="107" y="113"/>
                    </a:cubicBezTo>
                    <a:cubicBezTo>
                      <a:pt x="111" y="113"/>
                      <a:pt x="115" y="113"/>
                      <a:pt x="119" y="112"/>
                    </a:cubicBezTo>
                    <a:close/>
                    <a:moveTo>
                      <a:pt x="173" y="80"/>
                    </a:moveTo>
                    <a:cubicBezTo>
                      <a:pt x="173" y="84"/>
                      <a:pt x="173" y="89"/>
                      <a:pt x="173" y="93"/>
                    </a:cubicBezTo>
                    <a:cubicBezTo>
                      <a:pt x="169" y="94"/>
                      <a:pt x="165" y="94"/>
                      <a:pt x="161" y="94"/>
                    </a:cubicBezTo>
                    <a:cubicBezTo>
                      <a:pt x="161" y="90"/>
                      <a:pt x="161" y="85"/>
                      <a:pt x="161" y="81"/>
                    </a:cubicBezTo>
                    <a:cubicBezTo>
                      <a:pt x="165" y="81"/>
                      <a:pt x="169" y="80"/>
                      <a:pt x="173" y="80"/>
                    </a:cubicBezTo>
                    <a:close/>
                    <a:moveTo>
                      <a:pt x="144" y="83"/>
                    </a:moveTo>
                    <a:cubicBezTo>
                      <a:pt x="144" y="87"/>
                      <a:pt x="144" y="92"/>
                      <a:pt x="144" y="96"/>
                    </a:cubicBezTo>
                    <a:cubicBezTo>
                      <a:pt x="140" y="97"/>
                      <a:pt x="136" y="97"/>
                      <a:pt x="132" y="97"/>
                    </a:cubicBezTo>
                    <a:cubicBezTo>
                      <a:pt x="132" y="93"/>
                      <a:pt x="132" y="89"/>
                      <a:pt x="132" y="84"/>
                    </a:cubicBezTo>
                    <a:cubicBezTo>
                      <a:pt x="136" y="84"/>
                      <a:pt x="140" y="83"/>
                      <a:pt x="144" y="83"/>
                    </a:cubicBezTo>
                    <a:close/>
                    <a:moveTo>
                      <a:pt x="119" y="86"/>
                    </a:moveTo>
                    <a:cubicBezTo>
                      <a:pt x="119" y="90"/>
                      <a:pt x="119" y="94"/>
                      <a:pt x="119" y="99"/>
                    </a:cubicBezTo>
                    <a:cubicBezTo>
                      <a:pt x="115" y="99"/>
                      <a:pt x="111" y="100"/>
                      <a:pt x="107" y="100"/>
                    </a:cubicBezTo>
                    <a:cubicBezTo>
                      <a:pt x="107" y="96"/>
                      <a:pt x="107" y="91"/>
                      <a:pt x="107" y="87"/>
                    </a:cubicBezTo>
                    <a:cubicBezTo>
                      <a:pt x="111" y="87"/>
                      <a:pt x="115" y="86"/>
                      <a:pt x="119" y="86"/>
                    </a:cubicBezTo>
                    <a:close/>
                    <a:moveTo>
                      <a:pt x="119" y="61"/>
                    </a:moveTo>
                    <a:cubicBezTo>
                      <a:pt x="119" y="65"/>
                      <a:pt x="119" y="70"/>
                      <a:pt x="119" y="74"/>
                    </a:cubicBezTo>
                    <a:cubicBezTo>
                      <a:pt x="115" y="75"/>
                      <a:pt x="111" y="75"/>
                      <a:pt x="107" y="75"/>
                    </a:cubicBezTo>
                    <a:cubicBezTo>
                      <a:pt x="107" y="71"/>
                      <a:pt x="107" y="67"/>
                      <a:pt x="107" y="63"/>
                    </a:cubicBezTo>
                    <a:cubicBezTo>
                      <a:pt x="111" y="62"/>
                      <a:pt x="115" y="62"/>
                      <a:pt x="119" y="61"/>
                    </a:cubicBezTo>
                    <a:close/>
                    <a:moveTo>
                      <a:pt x="172" y="54"/>
                    </a:moveTo>
                    <a:cubicBezTo>
                      <a:pt x="172" y="59"/>
                      <a:pt x="172" y="63"/>
                      <a:pt x="172" y="68"/>
                    </a:cubicBezTo>
                    <a:cubicBezTo>
                      <a:pt x="164" y="69"/>
                      <a:pt x="156" y="70"/>
                      <a:pt x="149" y="71"/>
                    </a:cubicBezTo>
                    <a:cubicBezTo>
                      <a:pt x="141" y="71"/>
                      <a:pt x="134" y="72"/>
                      <a:pt x="126" y="73"/>
                    </a:cubicBezTo>
                    <a:cubicBezTo>
                      <a:pt x="126" y="69"/>
                      <a:pt x="126" y="64"/>
                      <a:pt x="126" y="60"/>
                    </a:cubicBezTo>
                    <a:cubicBezTo>
                      <a:pt x="134" y="59"/>
                      <a:pt x="141" y="58"/>
                      <a:pt x="149" y="57"/>
                    </a:cubicBezTo>
                    <a:cubicBezTo>
                      <a:pt x="156" y="56"/>
                      <a:pt x="164" y="55"/>
                      <a:pt x="172" y="54"/>
                    </a:cubicBezTo>
                    <a:close/>
                    <a:moveTo>
                      <a:pt x="160" y="32"/>
                    </a:moveTo>
                    <a:cubicBezTo>
                      <a:pt x="164" y="31"/>
                      <a:pt x="168" y="31"/>
                      <a:pt x="172" y="30"/>
                    </a:cubicBezTo>
                    <a:cubicBezTo>
                      <a:pt x="172" y="35"/>
                      <a:pt x="172" y="39"/>
                      <a:pt x="172" y="44"/>
                    </a:cubicBezTo>
                    <a:cubicBezTo>
                      <a:pt x="168" y="44"/>
                      <a:pt x="164" y="45"/>
                      <a:pt x="160" y="45"/>
                    </a:cubicBezTo>
                    <a:cubicBezTo>
                      <a:pt x="160" y="41"/>
                      <a:pt x="160" y="36"/>
                      <a:pt x="160" y="32"/>
                    </a:cubicBezTo>
                    <a:close/>
                    <a:moveTo>
                      <a:pt x="51" y="259"/>
                    </a:moveTo>
                    <a:cubicBezTo>
                      <a:pt x="54" y="259"/>
                      <a:pt x="58" y="259"/>
                      <a:pt x="61" y="259"/>
                    </a:cubicBezTo>
                    <a:cubicBezTo>
                      <a:pt x="61" y="263"/>
                      <a:pt x="61" y="266"/>
                      <a:pt x="61" y="270"/>
                    </a:cubicBezTo>
                    <a:cubicBezTo>
                      <a:pt x="58" y="270"/>
                      <a:pt x="54" y="270"/>
                      <a:pt x="51" y="270"/>
                    </a:cubicBezTo>
                    <a:cubicBezTo>
                      <a:pt x="51" y="266"/>
                      <a:pt x="51" y="263"/>
                      <a:pt x="51" y="259"/>
                    </a:cubicBezTo>
                    <a:close/>
                    <a:moveTo>
                      <a:pt x="11" y="260"/>
                    </a:moveTo>
                    <a:cubicBezTo>
                      <a:pt x="16" y="260"/>
                      <a:pt x="22" y="260"/>
                      <a:pt x="28" y="260"/>
                    </a:cubicBezTo>
                    <a:cubicBezTo>
                      <a:pt x="34" y="260"/>
                      <a:pt x="39" y="260"/>
                      <a:pt x="45" y="260"/>
                    </a:cubicBezTo>
                    <a:cubicBezTo>
                      <a:pt x="45" y="263"/>
                      <a:pt x="45" y="266"/>
                      <a:pt x="45" y="270"/>
                    </a:cubicBezTo>
                    <a:cubicBezTo>
                      <a:pt x="39" y="270"/>
                      <a:pt x="34" y="270"/>
                      <a:pt x="28" y="270"/>
                    </a:cubicBezTo>
                    <a:cubicBezTo>
                      <a:pt x="22" y="270"/>
                      <a:pt x="16" y="270"/>
                      <a:pt x="11" y="270"/>
                    </a:cubicBezTo>
                    <a:cubicBezTo>
                      <a:pt x="11" y="266"/>
                      <a:pt x="11" y="263"/>
                      <a:pt x="11" y="260"/>
                    </a:cubicBezTo>
                    <a:close/>
                    <a:moveTo>
                      <a:pt x="20" y="242"/>
                    </a:moveTo>
                    <a:cubicBezTo>
                      <a:pt x="20" y="245"/>
                      <a:pt x="20" y="249"/>
                      <a:pt x="20" y="252"/>
                    </a:cubicBezTo>
                    <a:cubicBezTo>
                      <a:pt x="17" y="252"/>
                      <a:pt x="14" y="252"/>
                      <a:pt x="11" y="252"/>
                    </a:cubicBezTo>
                    <a:cubicBezTo>
                      <a:pt x="11" y="249"/>
                      <a:pt x="11" y="245"/>
                      <a:pt x="11" y="242"/>
                    </a:cubicBezTo>
                    <a:cubicBezTo>
                      <a:pt x="14" y="242"/>
                      <a:pt x="17" y="242"/>
                      <a:pt x="20" y="242"/>
                    </a:cubicBezTo>
                    <a:close/>
                    <a:moveTo>
                      <a:pt x="61" y="241"/>
                    </a:moveTo>
                    <a:cubicBezTo>
                      <a:pt x="61" y="244"/>
                      <a:pt x="61" y="248"/>
                      <a:pt x="61" y="251"/>
                    </a:cubicBezTo>
                    <a:cubicBezTo>
                      <a:pt x="55" y="251"/>
                      <a:pt x="49" y="252"/>
                      <a:pt x="43" y="252"/>
                    </a:cubicBezTo>
                    <a:cubicBezTo>
                      <a:pt x="37" y="252"/>
                      <a:pt x="31" y="252"/>
                      <a:pt x="25" y="252"/>
                    </a:cubicBezTo>
                    <a:cubicBezTo>
                      <a:pt x="25" y="248"/>
                      <a:pt x="25" y="245"/>
                      <a:pt x="25" y="242"/>
                    </a:cubicBezTo>
                    <a:cubicBezTo>
                      <a:pt x="31" y="242"/>
                      <a:pt x="37" y="242"/>
                      <a:pt x="43" y="241"/>
                    </a:cubicBezTo>
                    <a:cubicBezTo>
                      <a:pt x="49" y="241"/>
                      <a:pt x="55" y="241"/>
                      <a:pt x="61" y="241"/>
                    </a:cubicBezTo>
                    <a:close/>
                    <a:moveTo>
                      <a:pt x="61" y="224"/>
                    </a:moveTo>
                    <a:cubicBezTo>
                      <a:pt x="61" y="228"/>
                      <a:pt x="61" y="231"/>
                      <a:pt x="61" y="234"/>
                    </a:cubicBezTo>
                    <a:cubicBezTo>
                      <a:pt x="58" y="235"/>
                      <a:pt x="55" y="235"/>
                      <a:pt x="51" y="235"/>
                    </a:cubicBezTo>
                    <a:cubicBezTo>
                      <a:pt x="51" y="231"/>
                      <a:pt x="51" y="228"/>
                      <a:pt x="51" y="224"/>
                    </a:cubicBezTo>
                    <a:cubicBezTo>
                      <a:pt x="55" y="224"/>
                      <a:pt x="58" y="224"/>
                      <a:pt x="61" y="224"/>
                    </a:cubicBezTo>
                    <a:close/>
                    <a:moveTo>
                      <a:pt x="46" y="225"/>
                    </a:moveTo>
                    <a:cubicBezTo>
                      <a:pt x="46" y="228"/>
                      <a:pt x="46" y="231"/>
                      <a:pt x="46" y="235"/>
                    </a:cubicBezTo>
                    <a:cubicBezTo>
                      <a:pt x="43" y="235"/>
                      <a:pt x="40" y="235"/>
                      <a:pt x="37" y="235"/>
                    </a:cubicBezTo>
                    <a:cubicBezTo>
                      <a:pt x="37" y="232"/>
                      <a:pt x="37" y="228"/>
                      <a:pt x="37" y="225"/>
                    </a:cubicBezTo>
                    <a:cubicBezTo>
                      <a:pt x="40" y="225"/>
                      <a:pt x="43" y="225"/>
                      <a:pt x="46" y="225"/>
                    </a:cubicBezTo>
                    <a:close/>
                    <a:moveTo>
                      <a:pt x="34" y="208"/>
                    </a:moveTo>
                    <a:cubicBezTo>
                      <a:pt x="34" y="211"/>
                      <a:pt x="34" y="215"/>
                      <a:pt x="34" y="218"/>
                    </a:cubicBezTo>
                    <a:cubicBezTo>
                      <a:pt x="31" y="218"/>
                      <a:pt x="28" y="218"/>
                      <a:pt x="25" y="218"/>
                    </a:cubicBezTo>
                    <a:cubicBezTo>
                      <a:pt x="25" y="215"/>
                      <a:pt x="25" y="212"/>
                      <a:pt x="25" y="208"/>
                    </a:cubicBezTo>
                    <a:cubicBezTo>
                      <a:pt x="28" y="208"/>
                      <a:pt x="31" y="208"/>
                      <a:pt x="34" y="208"/>
                    </a:cubicBezTo>
                    <a:close/>
                    <a:moveTo>
                      <a:pt x="20" y="208"/>
                    </a:moveTo>
                    <a:cubicBezTo>
                      <a:pt x="20" y="212"/>
                      <a:pt x="20" y="215"/>
                      <a:pt x="20" y="218"/>
                    </a:cubicBezTo>
                    <a:cubicBezTo>
                      <a:pt x="17" y="219"/>
                      <a:pt x="14" y="219"/>
                      <a:pt x="11" y="219"/>
                    </a:cubicBezTo>
                    <a:cubicBezTo>
                      <a:pt x="11" y="216"/>
                      <a:pt x="11" y="212"/>
                      <a:pt x="11" y="209"/>
                    </a:cubicBezTo>
                    <a:cubicBezTo>
                      <a:pt x="14" y="209"/>
                      <a:pt x="17" y="209"/>
                      <a:pt x="20" y="208"/>
                    </a:cubicBezTo>
                    <a:close/>
                    <a:moveTo>
                      <a:pt x="20" y="191"/>
                    </a:moveTo>
                    <a:cubicBezTo>
                      <a:pt x="20" y="194"/>
                      <a:pt x="20" y="198"/>
                      <a:pt x="20" y="201"/>
                    </a:cubicBezTo>
                    <a:cubicBezTo>
                      <a:pt x="17" y="201"/>
                      <a:pt x="14" y="201"/>
                      <a:pt x="11" y="202"/>
                    </a:cubicBezTo>
                    <a:cubicBezTo>
                      <a:pt x="11" y="198"/>
                      <a:pt x="11" y="195"/>
                      <a:pt x="11" y="192"/>
                    </a:cubicBezTo>
                    <a:cubicBezTo>
                      <a:pt x="14" y="191"/>
                      <a:pt x="17" y="191"/>
                      <a:pt x="20" y="191"/>
                    </a:cubicBezTo>
                    <a:close/>
                    <a:moveTo>
                      <a:pt x="61" y="188"/>
                    </a:moveTo>
                    <a:cubicBezTo>
                      <a:pt x="61" y="192"/>
                      <a:pt x="61" y="195"/>
                      <a:pt x="61" y="199"/>
                    </a:cubicBezTo>
                    <a:cubicBezTo>
                      <a:pt x="55" y="199"/>
                      <a:pt x="49" y="199"/>
                      <a:pt x="43" y="200"/>
                    </a:cubicBezTo>
                    <a:cubicBezTo>
                      <a:pt x="37" y="200"/>
                      <a:pt x="31" y="200"/>
                      <a:pt x="25" y="201"/>
                    </a:cubicBezTo>
                    <a:cubicBezTo>
                      <a:pt x="25" y="197"/>
                      <a:pt x="25" y="194"/>
                      <a:pt x="25" y="191"/>
                    </a:cubicBezTo>
                    <a:cubicBezTo>
                      <a:pt x="31" y="190"/>
                      <a:pt x="37" y="190"/>
                      <a:pt x="43" y="190"/>
                    </a:cubicBezTo>
                    <a:cubicBezTo>
                      <a:pt x="49" y="189"/>
                      <a:pt x="55" y="189"/>
                      <a:pt x="61" y="188"/>
                    </a:cubicBezTo>
                    <a:close/>
                    <a:moveTo>
                      <a:pt x="51" y="171"/>
                    </a:moveTo>
                    <a:cubicBezTo>
                      <a:pt x="54" y="170"/>
                      <a:pt x="58" y="170"/>
                      <a:pt x="61" y="170"/>
                    </a:cubicBezTo>
                    <a:cubicBezTo>
                      <a:pt x="61" y="173"/>
                      <a:pt x="61" y="177"/>
                      <a:pt x="61" y="180"/>
                    </a:cubicBezTo>
                    <a:cubicBezTo>
                      <a:pt x="58" y="180"/>
                      <a:pt x="54" y="181"/>
                      <a:pt x="51" y="181"/>
                    </a:cubicBezTo>
                    <a:cubicBezTo>
                      <a:pt x="51" y="178"/>
                      <a:pt x="51" y="174"/>
                      <a:pt x="51" y="171"/>
                    </a:cubicBezTo>
                    <a:close/>
                    <a:moveTo>
                      <a:pt x="11" y="174"/>
                    </a:moveTo>
                    <a:cubicBezTo>
                      <a:pt x="16" y="173"/>
                      <a:pt x="22" y="173"/>
                      <a:pt x="28" y="173"/>
                    </a:cubicBezTo>
                    <a:cubicBezTo>
                      <a:pt x="34" y="172"/>
                      <a:pt x="39" y="172"/>
                      <a:pt x="45" y="171"/>
                    </a:cubicBezTo>
                    <a:cubicBezTo>
                      <a:pt x="45" y="175"/>
                      <a:pt x="45" y="178"/>
                      <a:pt x="45" y="181"/>
                    </a:cubicBezTo>
                    <a:cubicBezTo>
                      <a:pt x="39" y="182"/>
                      <a:pt x="34" y="182"/>
                      <a:pt x="28" y="183"/>
                    </a:cubicBezTo>
                    <a:cubicBezTo>
                      <a:pt x="22" y="183"/>
                      <a:pt x="16" y="183"/>
                      <a:pt x="11" y="184"/>
                    </a:cubicBezTo>
                    <a:cubicBezTo>
                      <a:pt x="11" y="181"/>
                      <a:pt x="11" y="177"/>
                      <a:pt x="11" y="174"/>
                    </a:cubicBezTo>
                    <a:close/>
                    <a:moveTo>
                      <a:pt x="56" y="151"/>
                    </a:moveTo>
                    <a:cubicBezTo>
                      <a:pt x="56" y="154"/>
                      <a:pt x="56" y="157"/>
                      <a:pt x="56" y="161"/>
                    </a:cubicBezTo>
                    <a:cubicBezTo>
                      <a:pt x="53" y="161"/>
                      <a:pt x="50" y="161"/>
                      <a:pt x="46" y="162"/>
                    </a:cubicBezTo>
                    <a:cubicBezTo>
                      <a:pt x="46" y="158"/>
                      <a:pt x="46" y="155"/>
                      <a:pt x="46" y="151"/>
                    </a:cubicBezTo>
                    <a:cubicBezTo>
                      <a:pt x="50" y="151"/>
                      <a:pt x="53" y="151"/>
                      <a:pt x="56" y="151"/>
                    </a:cubicBezTo>
                    <a:close/>
                    <a:moveTo>
                      <a:pt x="34" y="153"/>
                    </a:moveTo>
                    <a:cubicBezTo>
                      <a:pt x="34" y="156"/>
                      <a:pt x="34" y="159"/>
                      <a:pt x="34" y="163"/>
                    </a:cubicBezTo>
                    <a:cubicBezTo>
                      <a:pt x="31" y="163"/>
                      <a:pt x="28" y="163"/>
                      <a:pt x="25" y="164"/>
                    </a:cubicBezTo>
                    <a:cubicBezTo>
                      <a:pt x="25" y="160"/>
                      <a:pt x="25" y="157"/>
                      <a:pt x="25" y="154"/>
                    </a:cubicBezTo>
                    <a:cubicBezTo>
                      <a:pt x="28" y="153"/>
                      <a:pt x="31" y="153"/>
                      <a:pt x="34" y="153"/>
                    </a:cubicBezTo>
                    <a:close/>
                    <a:moveTo>
                      <a:pt x="20" y="154"/>
                    </a:moveTo>
                    <a:cubicBezTo>
                      <a:pt x="20" y="157"/>
                      <a:pt x="20" y="161"/>
                      <a:pt x="20" y="164"/>
                    </a:cubicBezTo>
                    <a:cubicBezTo>
                      <a:pt x="17" y="164"/>
                      <a:pt x="14" y="165"/>
                      <a:pt x="11" y="165"/>
                    </a:cubicBezTo>
                    <a:cubicBezTo>
                      <a:pt x="11" y="161"/>
                      <a:pt x="11" y="158"/>
                      <a:pt x="11" y="155"/>
                    </a:cubicBezTo>
                    <a:cubicBezTo>
                      <a:pt x="14" y="155"/>
                      <a:pt x="17" y="154"/>
                      <a:pt x="20" y="154"/>
                    </a:cubicBezTo>
                    <a:close/>
                    <a:moveTo>
                      <a:pt x="62" y="129"/>
                    </a:moveTo>
                    <a:cubicBezTo>
                      <a:pt x="62" y="132"/>
                      <a:pt x="62" y="136"/>
                      <a:pt x="62" y="139"/>
                    </a:cubicBezTo>
                    <a:cubicBezTo>
                      <a:pt x="58" y="140"/>
                      <a:pt x="55" y="140"/>
                      <a:pt x="52" y="140"/>
                    </a:cubicBezTo>
                    <a:cubicBezTo>
                      <a:pt x="52" y="137"/>
                      <a:pt x="52" y="133"/>
                      <a:pt x="52" y="130"/>
                    </a:cubicBezTo>
                    <a:cubicBezTo>
                      <a:pt x="55" y="130"/>
                      <a:pt x="58" y="129"/>
                      <a:pt x="62" y="129"/>
                    </a:cubicBezTo>
                    <a:close/>
                    <a:moveTo>
                      <a:pt x="39" y="131"/>
                    </a:moveTo>
                    <a:cubicBezTo>
                      <a:pt x="39" y="135"/>
                      <a:pt x="39" y="138"/>
                      <a:pt x="39" y="142"/>
                    </a:cubicBezTo>
                    <a:cubicBezTo>
                      <a:pt x="36" y="142"/>
                      <a:pt x="33" y="142"/>
                      <a:pt x="30" y="142"/>
                    </a:cubicBezTo>
                    <a:cubicBezTo>
                      <a:pt x="30" y="139"/>
                      <a:pt x="30" y="136"/>
                      <a:pt x="30" y="132"/>
                    </a:cubicBezTo>
                    <a:cubicBezTo>
                      <a:pt x="33" y="132"/>
                      <a:pt x="36" y="132"/>
                      <a:pt x="39" y="131"/>
                    </a:cubicBezTo>
                    <a:close/>
                    <a:moveTo>
                      <a:pt x="20" y="134"/>
                    </a:moveTo>
                    <a:cubicBezTo>
                      <a:pt x="20" y="137"/>
                      <a:pt x="20" y="140"/>
                      <a:pt x="20" y="144"/>
                    </a:cubicBezTo>
                    <a:cubicBezTo>
                      <a:pt x="17" y="144"/>
                      <a:pt x="14" y="144"/>
                      <a:pt x="11" y="145"/>
                    </a:cubicBezTo>
                    <a:cubicBezTo>
                      <a:pt x="11" y="141"/>
                      <a:pt x="11" y="138"/>
                      <a:pt x="11" y="135"/>
                    </a:cubicBezTo>
                    <a:cubicBezTo>
                      <a:pt x="14" y="134"/>
                      <a:pt x="17" y="134"/>
                      <a:pt x="20" y="134"/>
                    </a:cubicBezTo>
                    <a:close/>
                    <a:moveTo>
                      <a:pt x="20" y="115"/>
                    </a:moveTo>
                    <a:cubicBezTo>
                      <a:pt x="20" y="118"/>
                      <a:pt x="20" y="121"/>
                      <a:pt x="20" y="125"/>
                    </a:cubicBezTo>
                    <a:cubicBezTo>
                      <a:pt x="17" y="125"/>
                      <a:pt x="14" y="125"/>
                      <a:pt x="11" y="126"/>
                    </a:cubicBezTo>
                    <a:cubicBezTo>
                      <a:pt x="11" y="122"/>
                      <a:pt x="11" y="119"/>
                      <a:pt x="11" y="116"/>
                    </a:cubicBezTo>
                    <a:cubicBezTo>
                      <a:pt x="14" y="115"/>
                      <a:pt x="17" y="115"/>
                      <a:pt x="20" y="115"/>
                    </a:cubicBezTo>
                    <a:close/>
                    <a:moveTo>
                      <a:pt x="61" y="109"/>
                    </a:moveTo>
                    <a:cubicBezTo>
                      <a:pt x="61" y="113"/>
                      <a:pt x="61" y="116"/>
                      <a:pt x="61" y="120"/>
                    </a:cubicBezTo>
                    <a:cubicBezTo>
                      <a:pt x="55" y="120"/>
                      <a:pt x="49" y="121"/>
                      <a:pt x="43" y="122"/>
                    </a:cubicBezTo>
                    <a:cubicBezTo>
                      <a:pt x="37" y="123"/>
                      <a:pt x="31" y="123"/>
                      <a:pt x="25" y="124"/>
                    </a:cubicBezTo>
                    <a:cubicBezTo>
                      <a:pt x="25" y="121"/>
                      <a:pt x="25" y="117"/>
                      <a:pt x="25" y="114"/>
                    </a:cubicBezTo>
                    <a:cubicBezTo>
                      <a:pt x="31" y="113"/>
                      <a:pt x="37" y="112"/>
                      <a:pt x="43" y="112"/>
                    </a:cubicBezTo>
                    <a:cubicBezTo>
                      <a:pt x="49" y="111"/>
                      <a:pt x="55" y="110"/>
                      <a:pt x="61" y="109"/>
                    </a:cubicBezTo>
                    <a:close/>
                    <a:moveTo>
                      <a:pt x="51" y="92"/>
                    </a:moveTo>
                    <a:cubicBezTo>
                      <a:pt x="54" y="92"/>
                      <a:pt x="58" y="91"/>
                      <a:pt x="61" y="91"/>
                    </a:cubicBezTo>
                    <a:cubicBezTo>
                      <a:pt x="61" y="94"/>
                      <a:pt x="61" y="98"/>
                      <a:pt x="61" y="101"/>
                    </a:cubicBezTo>
                    <a:cubicBezTo>
                      <a:pt x="58" y="102"/>
                      <a:pt x="54" y="102"/>
                      <a:pt x="51" y="103"/>
                    </a:cubicBezTo>
                    <a:cubicBezTo>
                      <a:pt x="51" y="99"/>
                      <a:pt x="51" y="96"/>
                      <a:pt x="51" y="9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ïšlîdè"/>
              <p:cNvSpPr/>
              <p:nvPr/>
            </p:nvSpPr>
            <p:spPr bwMode="auto">
              <a:xfrm>
                <a:off x="3233738" y="3914776"/>
                <a:ext cx="5727700" cy="1000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ïšliḓe"/>
              <p:cNvSpPr/>
              <p:nvPr/>
            </p:nvSpPr>
            <p:spPr bwMode="auto">
              <a:xfrm>
                <a:off x="3848101" y="3271838"/>
                <a:ext cx="787400" cy="690563"/>
              </a:xfrm>
              <a:custGeom>
                <a:avLst/>
                <a:gdLst>
                  <a:gd name="T0" fmla="*/ 122 w 239"/>
                  <a:gd name="T1" fmla="*/ 208 h 208"/>
                  <a:gd name="T2" fmla="*/ 217 w 239"/>
                  <a:gd name="T3" fmla="*/ 194 h 208"/>
                  <a:gd name="T4" fmla="*/ 24 w 239"/>
                  <a:gd name="T5" fmla="*/ 0 h 208"/>
                  <a:gd name="T6" fmla="*/ 132 w 239"/>
                  <a:gd name="T7" fmla="*/ 105 h 208"/>
                  <a:gd name="T8" fmla="*/ 132 w 239"/>
                  <a:gd name="T9" fmla="*/ 105 h 208"/>
                  <a:gd name="T10" fmla="*/ 55 w 239"/>
                  <a:gd name="T11" fmla="*/ 174 h 208"/>
                  <a:gd name="T12" fmla="*/ 48 w 239"/>
                  <a:gd name="T13" fmla="*/ 174 h 208"/>
                  <a:gd name="T14" fmla="*/ 76 w 239"/>
                  <a:gd name="T15" fmla="*/ 163 h 208"/>
                  <a:gd name="T16" fmla="*/ 83 w 239"/>
                  <a:gd name="T17" fmla="*/ 163 h 208"/>
                  <a:gd name="T18" fmla="*/ 83 w 239"/>
                  <a:gd name="T19" fmla="*/ 163 h 208"/>
                  <a:gd name="T20" fmla="*/ 97 w 239"/>
                  <a:gd name="T21" fmla="*/ 174 h 208"/>
                  <a:gd name="T22" fmla="*/ 62 w 239"/>
                  <a:gd name="T23" fmla="*/ 52 h 208"/>
                  <a:gd name="T24" fmla="*/ 48 w 239"/>
                  <a:gd name="T25" fmla="*/ 41 h 208"/>
                  <a:gd name="T26" fmla="*/ 69 w 239"/>
                  <a:gd name="T27" fmla="*/ 41 h 208"/>
                  <a:gd name="T28" fmla="*/ 69 w 239"/>
                  <a:gd name="T29" fmla="*/ 41 h 208"/>
                  <a:gd name="T30" fmla="*/ 83 w 239"/>
                  <a:gd name="T31" fmla="*/ 52 h 208"/>
                  <a:gd name="T32" fmla="*/ 104 w 239"/>
                  <a:gd name="T33" fmla="*/ 52 h 208"/>
                  <a:gd name="T34" fmla="*/ 62 w 239"/>
                  <a:gd name="T35" fmla="*/ 65 h 208"/>
                  <a:gd name="T36" fmla="*/ 41 w 239"/>
                  <a:gd name="T37" fmla="*/ 65 h 208"/>
                  <a:gd name="T38" fmla="*/ 41 w 239"/>
                  <a:gd name="T39" fmla="*/ 65 h 208"/>
                  <a:gd name="T40" fmla="*/ 69 w 239"/>
                  <a:gd name="T41" fmla="*/ 76 h 208"/>
                  <a:gd name="T42" fmla="*/ 90 w 239"/>
                  <a:gd name="T43" fmla="*/ 76 h 208"/>
                  <a:gd name="T44" fmla="*/ 104 w 239"/>
                  <a:gd name="T45" fmla="*/ 65 h 208"/>
                  <a:gd name="T46" fmla="*/ 55 w 239"/>
                  <a:gd name="T47" fmla="*/ 90 h 208"/>
                  <a:gd name="T48" fmla="*/ 55 w 239"/>
                  <a:gd name="T49" fmla="*/ 90 h 208"/>
                  <a:gd name="T50" fmla="*/ 41 w 239"/>
                  <a:gd name="T51" fmla="*/ 101 h 208"/>
                  <a:gd name="T52" fmla="*/ 76 w 239"/>
                  <a:gd name="T53" fmla="*/ 101 h 208"/>
                  <a:gd name="T54" fmla="*/ 90 w 239"/>
                  <a:gd name="T55" fmla="*/ 90 h 208"/>
                  <a:gd name="T56" fmla="*/ 97 w 239"/>
                  <a:gd name="T57" fmla="*/ 90 h 208"/>
                  <a:gd name="T58" fmla="*/ 97 w 239"/>
                  <a:gd name="T59" fmla="*/ 90 h 208"/>
                  <a:gd name="T60" fmla="*/ 55 w 239"/>
                  <a:gd name="T61" fmla="*/ 125 h 208"/>
                  <a:gd name="T62" fmla="*/ 48 w 239"/>
                  <a:gd name="T63" fmla="*/ 125 h 208"/>
                  <a:gd name="T64" fmla="*/ 76 w 239"/>
                  <a:gd name="T65" fmla="*/ 114 h 208"/>
                  <a:gd name="T66" fmla="*/ 83 w 239"/>
                  <a:gd name="T67" fmla="*/ 114 h 208"/>
                  <a:gd name="T68" fmla="*/ 83 w 239"/>
                  <a:gd name="T69" fmla="*/ 114 h 208"/>
                  <a:gd name="T70" fmla="*/ 97 w 239"/>
                  <a:gd name="T71" fmla="*/ 125 h 208"/>
                  <a:gd name="T72" fmla="*/ 62 w 239"/>
                  <a:gd name="T73" fmla="*/ 150 h 208"/>
                  <a:gd name="T74" fmla="*/ 48 w 239"/>
                  <a:gd name="T75" fmla="*/ 139 h 208"/>
                  <a:gd name="T76" fmla="*/ 69 w 239"/>
                  <a:gd name="T77" fmla="*/ 139 h 208"/>
                  <a:gd name="T78" fmla="*/ 69 w 239"/>
                  <a:gd name="T79" fmla="*/ 139 h 208"/>
                  <a:gd name="T80" fmla="*/ 83 w 239"/>
                  <a:gd name="T81" fmla="*/ 150 h 208"/>
                  <a:gd name="T82" fmla="*/ 104 w 239"/>
                  <a:gd name="T83" fmla="*/ 150 h 208"/>
                  <a:gd name="T84" fmla="*/ 62 w 239"/>
                  <a:gd name="T85" fmla="*/ 17 h 208"/>
                  <a:gd name="T86" fmla="*/ 41 w 239"/>
                  <a:gd name="T87" fmla="*/ 17 h 208"/>
                  <a:gd name="T88" fmla="*/ 41 w 239"/>
                  <a:gd name="T89" fmla="*/ 17 h 208"/>
                  <a:gd name="T90" fmla="*/ 69 w 239"/>
                  <a:gd name="T91" fmla="*/ 27 h 208"/>
                  <a:gd name="T92" fmla="*/ 90 w 239"/>
                  <a:gd name="T93" fmla="*/ 27 h 208"/>
                  <a:gd name="T94" fmla="*/ 104 w 239"/>
                  <a:gd name="T95" fmla="*/ 17 h 208"/>
                  <a:gd name="T96" fmla="*/ 132 w 239"/>
                  <a:gd name="T97" fmla="*/ 85 h 208"/>
                  <a:gd name="T98" fmla="*/ 132 w 239"/>
                  <a:gd name="T99" fmla="*/ 85 h 208"/>
                  <a:gd name="T100" fmla="*/ 132 w 239"/>
                  <a:gd name="T101" fmla="*/ 134 h 208"/>
                  <a:gd name="T102" fmla="*/ 202 w 239"/>
                  <a:gd name="T103" fmla="*/ 154 h 208"/>
                  <a:gd name="T104" fmla="*/ 202 w 239"/>
                  <a:gd name="T105" fmla="*/ 165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9" h="208">
                    <a:moveTo>
                      <a:pt x="0" y="208"/>
                    </a:moveTo>
                    <a:cubicBezTo>
                      <a:pt x="24" y="208"/>
                      <a:pt x="24" y="208"/>
                      <a:pt x="24" y="208"/>
                    </a:cubicBezTo>
                    <a:cubicBezTo>
                      <a:pt x="113" y="208"/>
                      <a:pt x="113" y="208"/>
                      <a:pt x="113" y="208"/>
                    </a:cubicBezTo>
                    <a:cubicBezTo>
                      <a:pt x="122" y="208"/>
                      <a:pt x="122" y="208"/>
                      <a:pt x="122" y="208"/>
                    </a:cubicBezTo>
                    <a:cubicBezTo>
                      <a:pt x="217" y="208"/>
                      <a:pt x="217" y="208"/>
                      <a:pt x="217" y="208"/>
                    </a:cubicBezTo>
                    <a:cubicBezTo>
                      <a:pt x="239" y="208"/>
                      <a:pt x="239" y="208"/>
                      <a:pt x="239" y="208"/>
                    </a:cubicBezTo>
                    <a:cubicBezTo>
                      <a:pt x="239" y="194"/>
                      <a:pt x="239" y="194"/>
                      <a:pt x="239" y="194"/>
                    </a:cubicBezTo>
                    <a:cubicBezTo>
                      <a:pt x="217" y="194"/>
                      <a:pt x="217" y="194"/>
                      <a:pt x="217" y="194"/>
                    </a:cubicBezTo>
                    <a:cubicBezTo>
                      <a:pt x="217" y="72"/>
                      <a:pt x="217" y="72"/>
                      <a:pt x="217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94"/>
                      <a:pt x="24" y="194"/>
                      <a:pt x="24" y="194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0" y="208"/>
                      <a:pt x="0" y="208"/>
                      <a:pt x="0" y="208"/>
                    </a:cubicBezTo>
                    <a:close/>
                    <a:moveTo>
                      <a:pt x="132" y="105"/>
                    </a:moveTo>
                    <a:cubicBezTo>
                      <a:pt x="155" y="105"/>
                      <a:pt x="178" y="105"/>
                      <a:pt x="202" y="105"/>
                    </a:cubicBezTo>
                    <a:cubicBezTo>
                      <a:pt x="202" y="108"/>
                      <a:pt x="202" y="111"/>
                      <a:pt x="202" y="114"/>
                    </a:cubicBezTo>
                    <a:cubicBezTo>
                      <a:pt x="178" y="114"/>
                      <a:pt x="155" y="114"/>
                      <a:pt x="132" y="114"/>
                    </a:cubicBezTo>
                    <a:cubicBezTo>
                      <a:pt x="132" y="111"/>
                      <a:pt x="132" y="108"/>
                      <a:pt x="132" y="105"/>
                    </a:cubicBezTo>
                    <a:close/>
                    <a:moveTo>
                      <a:pt x="55" y="163"/>
                    </a:moveTo>
                    <a:cubicBezTo>
                      <a:pt x="57" y="163"/>
                      <a:pt x="60" y="163"/>
                      <a:pt x="62" y="163"/>
                    </a:cubicBezTo>
                    <a:cubicBezTo>
                      <a:pt x="62" y="167"/>
                      <a:pt x="62" y="171"/>
                      <a:pt x="62" y="174"/>
                    </a:cubicBezTo>
                    <a:cubicBezTo>
                      <a:pt x="60" y="174"/>
                      <a:pt x="57" y="174"/>
                      <a:pt x="55" y="174"/>
                    </a:cubicBezTo>
                    <a:cubicBezTo>
                      <a:pt x="55" y="171"/>
                      <a:pt x="55" y="167"/>
                      <a:pt x="55" y="163"/>
                    </a:cubicBezTo>
                    <a:close/>
                    <a:moveTo>
                      <a:pt x="41" y="163"/>
                    </a:moveTo>
                    <a:cubicBezTo>
                      <a:pt x="48" y="163"/>
                      <a:pt x="48" y="163"/>
                      <a:pt x="48" y="163"/>
                    </a:cubicBezTo>
                    <a:cubicBezTo>
                      <a:pt x="48" y="174"/>
                      <a:pt x="48" y="174"/>
                      <a:pt x="48" y="174"/>
                    </a:cubicBezTo>
                    <a:cubicBezTo>
                      <a:pt x="41" y="174"/>
                      <a:pt x="41" y="174"/>
                      <a:pt x="41" y="174"/>
                    </a:cubicBezTo>
                    <a:cubicBezTo>
                      <a:pt x="41" y="163"/>
                      <a:pt x="41" y="163"/>
                      <a:pt x="41" y="163"/>
                    </a:cubicBezTo>
                    <a:close/>
                    <a:moveTo>
                      <a:pt x="69" y="163"/>
                    </a:moveTo>
                    <a:cubicBezTo>
                      <a:pt x="71" y="163"/>
                      <a:pt x="74" y="163"/>
                      <a:pt x="76" y="163"/>
                    </a:cubicBezTo>
                    <a:cubicBezTo>
                      <a:pt x="76" y="167"/>
                      <a:pt x="76" y="171"/>
                      <a:pt x="76" y="174"/>
                    </a:cubicBezTo>
                    <a:cubicBezTo>
                      <a:pt x="74" y="174"/>
                      <a:pt x="71" y="174"/>
                      <a:pt x="69" y="174"/>
                    </a:cubicBezTo>
                    <a:cubicBezTo>
                      <a:pt x="69" y="171"/>
                      <a:pt x="69" y="167"/>
                      <a:pt x="69" y="163"/>
                    </a:cubicBezTo>
                    <a:close/>
                    <a:moveTo>
                      <a:pt x="83" y="163"/>
                    </a:moveTo>
                    <a:cubicBezTo>
                      <a:pt x="85" y="163"/>
                      <a:pt x="87" y="163"/>
                      <a:pt x="90" y="163"/>
                    </a:cubicBezTo>
                    <a:cubicBezTo>
                      <a:pt x="90" y="167"/>
                      <a:pt x="90" y="171"/>
                      <a:pt x="90" y="174"/>
                    </a:cubicBezTo>
                    <a:cubicBezTo>
                      <a:pt x="87" y="174"/>
                      <a:pt x="85" y="174"/>
                      <a:pt x="83" y="174"/>
                    </a:cubicBezTo>
                    <a:cubicBezTo>
                      <a:pt x="83" y="171"/>
                      <a:pt x="83" y="167"/>
                      <a:pt x="83" y="163"/>
                    </a:cubicBezTo>
                    <a:close/>
                    <a:moveTo>
                      <a:pt x="97" y="163"/>
                    </a:moveTo>
                    <a:cubicBezTo>
                      <a:pt x="104" y="163"/>
                      <a:pt x="104" y="163"/>
                      <a:pt x="104" y="163"/>
                    </a:cubicBezTo>
                    <a:cubicBezTo>
                      <a:pt x="104" y="174"/>
                      <a:pt x="104" y="174"/>
                      <a:pt x="104" y="174"/>
                    </a:cubicBezTo>
                    <a:cubicBezTo>
                      <a:pt x="97" y="174"/>
                      <a:pt x="97" y="174"/>
                      <a:pt x="97" y="174"/>
                    </a:cubicBezTo>
                    <a:cubicBezTo>
                      <a:pt x="97" y="163"/>
                      <a:pt x="97" y="163"/>
                      <a:pt x="97" y="163"/>
                    </a:cubicBezTo>
                    <a:close/>
                    <a:moveTo>
                      <a:pt x="55" y="41"/>
                    </a:moveTo>
                    <a:cubicBezTo>
                      <a:pt x="57" y="41"/>
                      <a:pt x="60" y="41"/>
                      <a:pt x="62" y="41"/>
                    </a:cubicBezTo>
                    <a:cubicBezTo>
                      <a:pt x="62" y="45"/>
                      <a:pt x="62" y="48"/>
                      <a:pt x="62" y="52"/>
                    </a:cubicBezTo>
                    <a:cubicBezTo>
                      <a:pt x="60" y="52"/>
                      <a:pt x="57" y="52"/>
                      <a:pt x="55" y="52"/>
                    </a:cubicBezTo>
                    <a:cubicBezTo>
                      <a:pt x="55" y="48"/>
                      <a:pt x="55" y="45"/>
                      <a:pt x="55" y="41"/>
                    </a:cubicBezTo>
                    <a:close/>
                    <a:moveTo>
                      <a:pt x="41" y="41"/>
                    </a:moveTo>
                    <a:cubicBezTo>
                      <a:pt x="43" y="41"/>
                      <a:pt x="46" y="41"/>
                      <a:pt x="48" y="41"/>
                    </a:cubicBezTo>
                    <a:cubicBezTo>
                      <a:pt x="48" y="45"/>
                      <a:pt x="48" y="48"/>
                      <a:pt x="48" y="52"/>
                    </a:cubicBezTo>
                    <a:cubicBezTo>
                      <a:pt x="46" y="52"/>
                      <a:pt x="43" y="52"/>
                      <a:pt x="41" y="52"/>
                    </a:cubicBezTo>
                    <a:cubicBezTo>
                      <a:pt x="41" y="48"/>
                      <a:pt x="41" y="45"/>
                      <a:pt x="41" y="41"/>
                    </a:cubicBezTo>
                    <a:close/>
                    <a:moveTo>
                      <a:pt x="69" y="41"/>
                    </a:moveTo>
                    <a:cubicBezTo>
                      <a:pt x="71" y="41"/>
                      <a:pt x="74" y="41"/>
                      <a:pt x="76" y="41"/>
                    </a:cubicBezTo>
                    <a:cubicBezTo>
                      <a:pt x="76" y="45"/>
                      <a:pt x="76" y="48"/>
                      <a:pt x="76" y="52"/>
                    </a:cubicBezTo>
                    <a:cubicBezTo>
                      <a:pt x="74" y="52"/>
                      <a:pt x="71" y="52"/>
                      <a:pt x="69" y="52"/>
                    </a:cubicBezTo>
                    <a:cubicBezTo>
                      <a:pt x="69" y="48"/>
                      <a:pt x="69" y="45"/>
                      <a:pt x="69" y="41"/>
                    </a:cubicBezTo>
                    <a:close/>
                    <a:moveTo>
                      <a:pt x="83" y="41"/>
                    </a:moveTo>
                    <a:cubicBezTo>
                      <a:pt x="85" y="41"/>
                      <a:pt x="87" y="41"/>
                      <a:pt x="90" y="41"/>
                    </a:cubicBezTo>
                    <a:cubicBezTo>
                      <a:pt x="90" y="45"/>
                      <a:pt x="90" y="48"/>
                      <a:pt x="90" y="52"/>
                    </a:cubicBezTo>
                    <a:cubicBezTo>
                      <a:pt x="87" y="52"/>
                      <a:pt x="85" y="52"/>
                      <a:pt x="83" y="52"/>
                    </a:cubicBezTo>
                    <a:cubicBezTo>
                      <a:pt x="83" y="48"/>
                      <a:pt x="83" y="45"/>
                      <a:pt x="83" y="41"/>
                    </a:cubicBezTo>
                    <a:close/>
                    <a:moveTo>
                      <a:pt x="97" y="41"/>
                    </a:moveTo>
                    <a:cubicBezTo>
                      <a:pt x="99" y="41"/>
                      <a:pt x="101" y="41"/>
                      <a:pt x="104" y="41"/>
                    </a:cubicBezTo>
                    <a:cubicBezTo>
                      <a:pt x="104" y="45"/>
                      <a:pt x="104" y="48"/>
                      <a:pt x="104" y="52"/>
                    </a:cubicBezTo>
                    <a:cubicBezTo>
                      <a:pt x="101" y="52"/>
                      <a:pt x="99" y="52"/>
                      <a:pt x="97" y="52"/>
                    </a:cubicBezTo>
                    <a:cubicBezTo>
                      <a:pt x="97" y="48"/>
                      <a:pt x="97" y="45"/>
                      <a:pt x="97" y="41"/>
                    </a:cubicBezTo>
                    <a:close/>
                    <a:moveTo>
                      <a:pt x="55" y="65"/>
                    </a:moveTo>
                    <a:cubicBezTo>
                      <a:pt x="57" y="65"/>
                      <a:pt x="60" y="65"/>
                      <a:pt x="62" y="65"/>
                    </a:cubicBezTo>
                    <a:cubicBezTo>
                      <a:pt x="62" y="69"/>
                      <a:pt x="62" y="73"/>
                      <a:pt x="62" y="76"/>
                    </a:cubicBezTo>
                    <a:cubicBezTo>
                      <a:pt x="60" y="76"/>
                      <a:pt x="57" y="76"/>
                      <a:pt x="55" y="76"/>
                    </a:cubicBezTo>
                    <a:cubicBezTo>
                      <a:pt x="55" y="73"/>
                      <a:pt x="55" y="69"/>
                      <a:pt x="55" y="65"/>
                    </a:cubicBezTo>
                    <a:close/>
                    <a:moveTo>
                      <a:pt x="41" y="65"/>
                    </a:moveTo>
                    <a:cubicBezTo>
                      <a:pt x="43" y="65"/>
                      <a:pt x="46" y="65"/>
                      <a:pt x="48" y="65"/>
                    </a:cubicBezTo>
                    <a:cubicBezTo>
                      <a:pt x="48" y="69"/>
                      <a:pt x="48" y="73"/>
                      <a:pt x="48" y="76"/>
                    </a:cubicBezTo>
                    <a:cubicBezTo>
                      <a:pt x="46" y="76"/>
                      <a:pt x="43" y="76"/>
                      <a:pt x="41" y="76"/>
                    </a:cubicBezTo>
                    <a:cubicBezTo>
                      <a:pt x="41" y="73"/>
                      <a:pt x="41" y="69"/>
                      <a:pt x="41" y="65"/>
                    </a:cubicBezTo>
                    <a:close/>
                    <a:moveTo>
                      <a:pt x="69" y="65"/>
                    </a:moveTo>
                    <a:cubicBezTo>
                      <a:pt x="71" y="65"/>
                      <a:pt x="74" y="65"/>
                      <a:pt x="76" y="65"/>
                    </a:cubicBezTo>
                    <a:cubicBezTo>
                      <a:pt x="76" y="69"/>
                      <a:pt x="76" y="73"/>
                      <a:pt x="76" y="76"/>
                    </a:cubicBezTo>
                    <a:cubicBezTo>
                      <a:pt x="74" y="76"/>
                      <a:pt x="71" y="76"/>
                      <a:pt x="69" y="76"/>
                    </a:cubicBezTo>
                    <a:cubicBezTo>
                      <a:pt x="69" y="73"/>
                      <a:pt x="69" y="69"/>
                      <a:pt x="69" y="65"/>
                    </a:cubicBezTo>
                    <a:close/>
                    <a:moveTo>
                      <a:pt x="83" y="65"/>
                    </a:moveTo>
                    <a:cubicBezTo>
                      <a:pt x="85" y="65"/>
                      <a:pt x="87" y="65"/>
                      <a:pt x="90" y="65"/>
                    </a:cubicBezTo>
                    <a:cubicBezTo>
                      <a:pt x="90" y="69"/>
                      <a:pt x="90" y="73"/>
                      <a:pt x="90" y="76"/>
                    </a:cubicBezTo>
                    <a:cubicBezTo>
                      <a:pt x="87" y="76"/>
                      <a:pt x="85" y="76"/>
                      <a:pt x="83" y="76"/>
                    </a:cubicBezTo>
                    <a:cubicBezTo>
                      <a:pt x="83" y="73"/>
                      <a:pt x="83" y="69"/>
                      <a:pt x="83" y="65"/>
                    </a:cubicBezTo>
                    <a:close/>
                    <a:moveTo>
                      <a:pt x="97" y="65"/>
                    </a:moveTo>
                    <a:cubicBezTo>
                      <a:pt x="99" y="65"/>
                      <a:pt x="101" y="65"/>
                      <a:pt x="104" y="65"/>
                    </a:cubicBezTo>
                    <a:cubicBezTo>
                      <a:pt x="104" y="69"/>
                      <a:pt x="104" y="73"/>
                      <a:pt x="104" y="76"/>
                    </a:cubicBezTo>
                    <a:cubicBezTo>
                      <a:pt x="101" y="76"/>
                      <a:pt x="99" y="76"/>
                      <a:pt x="97" y="76"/>
                    </a:cubicBezTo>
                    <a:cubicBezTo>
                      <a:pt x="97" y="73"/>
                      <a:pt x="97" y="69"/>
                      <a:pt x="97" y="65"/>
                    </a:cubicBezTo>
                    <a:close/>
                    <a:moveTo>
                      <a:pt x="55" y="90"/>
                    </a:moveTo>
                    <a:cubicBezTo>
                      <a:pt x="57" y="90"/>
                      <a:pt x="60" y="90"/>
                      <a:pt x="62" y="90"/>
                    </a:cubicBezTo>
                    <a:cubicBezTo>
                      <a:pt x="62" y="94"/>
                      <a:pt x="62" y="97"/>
                      <a:pt x="62" y="101"/>
                    </a:cubicBezTo>
                    <a:cubicBezTo>
                      <a:pt x="60" y="101"/>
                      <a:pt x="57" y="101"/>
                      <a:pt x="55" y="101"/>
                    </a:cubicBezTo>
                    <a:cubicBezTo>
                      <a:pt x="55" y="97"/>
                      <a:pt x="55" y="94"/>
                      <a:pt x="55" y="90"/>
                    </a:cubicBezTo>
                    <a:close/>
                    <a:moveTo>
                      <a:pt x="41" y="90"/>
                    </a:moveTo>
                    <a:cubicBezTo>
                      <a:pt x="43" y="90"/>
                      <a:pt x="46" y="90"/>
                      <a:pt x="48" y="90"/>
                    </a:cubicBezTo>
                    <a:cubicBezTo>
                      <a:pt x="48" y="94"/>
                      <a:pt x="48" y="97"/>
                      <a:pt x="48" y="101"/>
                    </a:cubicBezTo>
                    <a:cubicBezTo>
                      <a:pt x="46" y="101"/>
                      <a:pt x="43" y="101"/>
                      <a:pt x="41" y="101"/>
                    </a:cubicBezTo>
                    <a:cubicBezTo>
                      <a:pt x="41" y="97"/>
                      <a:pt x="41" y="94"/>
                      <a:pt x="41" y="90"/>
                    </a:cubicBezTo>
                    <a:close/>
                    <a:moveTo>
                      <a:pt x="69" y="90"/>
                    </a:moveTo>
                    <a:cubicBezTo>
                      <a:pt x="71" y="90"/>
                      <a:pt x="74" y="90"/>
                      <a:pt x="76" y="90"/>
                    </a:cubicBezTo>
                    <a:cubicBezTo>
                      <a:pt x="76" y="94"/>
                      <a:pt x="76" y="97"/>
                      <a:pt x="76" y="101"/>
                    </a:cubicBezTo>
                    <a:cubicBezTo>
                      <a:pt x="74" y="101"/>
                      <a:pt x="71" y="101"/>
                      <a:pt x="69" y="101"/>
                    </a:cubicBezTo>
                    <a:cubicBezTo>
                      <a:pt x="69" y="97"/>
                      <a:pt x="69" y="94"/>
                      <a:pt x="69" y="90"/>
                    </a:cubicBezTo>
                    <a:close/>
                    <a:moveTo>
                      <a:pt x="83" y="90"/>
                    </a:move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4"/>
                      <a:pt x="90" y="97"/>
                      <a:pt x="90" y="101"/>
                    </a:cubicBezTo>
                    <a:cubicBezTo>
                      <a:pt x="87" y="101"/>
                      <a:pt x="85" y="101"/>
                      <a:pt x="83" y="101"/>
                    </a:cubicBezTo>
                    <a:cubicBezTo>
                      <a:pt x="83" y="97"/>
                      <a:pt x="83" y="94"/>
                      <a:pt x="83" y="90"/>
                    </a:cubicBezTo>
                    <a:close/>
                    <a:moveTo>
                      <a:pt x="97" y="90"/>
                    </a:moveTo>
                    <a:cubicBezTo>
                      <a:pt x="99" y="90"/>
                      <a:pt x="101" y="90"/>
                      <a:pt x="104" y="90"/>
                    </a:cubicBezTo>
                    <a:cubicBezTo>
                      <a:pt x="104" y="94"/>
                      <a:pt x="104" y="97"/>
                      <a:pt x="104" y="101"/>
                    </a:cubicBezTo>
                    <a:cubicBezTo>
                      <a:pt x="101" y="101"/>
                      <a:pt x="99" y="101"/>
                      <a:pt x="97" y="101"/>
                    </a:cubicBezTo>
                    <a:cubicBezTo>
                      <a:pt x="97" y="97"/>
                      <a:pt x="97" y="94"/>
                      <a:pt x="97" y="90"/>
                    </a:cubicBezTo>
                    <a:close/>
                    <a:moveTo>
                      <a:pt x="55" y="114"/>
                    </a:moveTo>
                    <a:cubicBezTo>
                      <a:pt x="57" y="114"/>
                      <a:pt x="60" y="114"/>
                      <a:pt x="62" y="114"/>
                    </a:cubicBezTo>
                    <a:cubicBezTo>
                      <a:pt x="62" y="118"/>
                      <a:pt x="62" y="122"/>
                      <a:pt x="62" y="125"/>
                    </a:cubicBezTo>
                    <a:cubicBezTo>
                      <a:pt x="60" y="125"/>
                      <a:pt x="57" y="125"/>
                      <a:pt x="55" y="125"/>
                    </a:cubicBezTo>
                    <a:cubicBezTo>
                      <a:pt x="55" y="122"/>
                      <a:pt x="55" y="118"/>
                      <a:pt x="55" y="114"/>
                    </a:cubicBezTo>
                    <a:close/>
                    <a:moveTo>
                      <a:pt x="41" y="114"/>
                    </a:moveTo>
                    <a:cubicBezTo>
                      <a:pt x="43" y="114"/>
                      <a:pt x="46" y="114"/>
                      <a:pt x="48" y="114"/>
                    </a:cubicBezTo>
                    <a:cubicBezTo>
                      <a:pt x="48" y="118"/>
                      <a:pt x="48" y="122"/>
                      <a:pt x="48" y="125"/>
                    </a:cubicBezTo>
                    <a:cubicBezTo>
                      <a:pt x="46" y="125"/>
                      <a:pt x="43" y="125"/>
                      <a:pt x="41" y="125"/>
                    </a:cubicBezTo>
                    <a:cubicBezTo>
                      <a:pt x="41" y="122"/>
                      <a:pt x="41" y="118"/>
                      <a:pt x="41" y="114"/>
                    </a:cubicBezTo>
                    <a:close/>
                    <a:moveTo>
                      <a:pt x="69" y="114"/>
                    </a:moveTo>
                    <a:cubicBezTo>
                      <a:pt x="71" y="114"/>
                      <a:pt x="74" y="114"/>
                      <a:pt x="76" y="114"/>
                    </a:cubicBezTo>
                    <a:cubicBezTo>
                      <a:pt x="76" y="118"/>
                      <a:pt x="76" y="122"/>
                      <a:pt x="76" y="125"/>
                    </a:cubicBezTo>
                    <a:cubicBezTo>
                      <a:pt x="74" y="125"/>
                      <a:pt x="71" y="125"/>
                      <a:pt x="69" y="125"/>
                    </a:cubicBezTo>
                    <a:cubicBezTo>
                      <a:pt x="69" y="122"/>
                      <a:pt x="69" y="118"/>
                      <a:pt x="69" y="114"/>
                    </a:cubicBezTo>
                    <a:close/>
                    <a:moveTo>
                      <a:pt x="83" y="114"/>
                    </a:moveTo>
                    <a:cubicBezTo>
                      <a:pt x="85" y="114"/>
                      <a:pt x="87" y="114"/>
                      <a:pt x="90" y="114"/>
                    </a:cubicBezTo>
                    <a:cubicBezTo>
                      <a:pt x="90" y="118"/>
                      <a:pt x="90" y="122"/>
                      <a:pt x="90" y="125"/>
                    </a:cubicBezTo>
                    <a:cubicBezTo>
                      <a:pt x="87" y="125"/>
                      <a:pt x="85" y="125"/>
                      <a:pt x="83" y="125"/>
                    </a:cubicBezTo>
                    <a:cubicBezTo>
                      <a:pt x="83" y="122"/>
                      <a:pt x="83" y="118"/>
                      <a:pt x="83" y="114"/>
                    </a:cubicBezTo>
                    <a:close/>
                    <a:moveTo>
                      <a:pt x="97" y="114"/>
                    </a:moveTo>
                    <a:cubicBezTo>
                      <a:pt x="99" y="114"/>
                      <a:pt x="101" y="114"/>
                      <a:pt x="104" y="114"/>
                    </a:cubicBezTo>
                    <a:cubicBezTo>
                      <a:pt x="104" y="118"/>
                      <a:pt x="104" y="122"/>
                      <a:pt x="104" y="125"/>
                    </a:cubicBezTo>
                    <a:cubicBezTo>
                      <a:pt x="101" y="125"/>
                      <a:pt x="99" y="125"/>
                      <a:pt x="97" y="125"/>
                    </a:cubicBezTo>
                    <a:cubicBezTo>
                      <a:pt x="97" y="122"/>
                      <a:pt x="97" y="118"/>
                      <a:pt x="97" y="114"/>
                    </a:cubicBezTo>
                    <a:close/>
                    <a:moveTo>
                      <a:pt x="55" y="139"/>
                    </a:moveTo>
                    <a:cubicBezTo>
                      <a:pt x="57" y="139"/>
                      <a:pt x="60" y="139"/>
                      <a:pt x="62" y="139"/>
                    </a:cubicBezTo>
                    <a:cubicBezTo>
                      <a:pt x="62" y="143"/>
                      <a:pt x="62" y="146"/>
                      <a:pt x="62" y="150"/>
                    </a:cubicBezTo>
                    <a:cubicBezTo>
                      <a:pt x="60" y="150"/>
                      <a:pt x="57" y="150"/>
                      <a:pt x="55" y="150"/>
                    </a:cubicBezTo>
                    <a:cubicBezTo>
                      <a:pt x="55" y="146"/>
                      <a:pt x="55" y="143"/>
                      <a:pt x="55" y="139"/>
                    </a:cubicBezTo>
                    <a:close/>
                    <a:moveTo>
                      <a:pt x="41" y="139"/>
                    </a:moveTo>
                    <a:cubicBezTo>
                      <a:pt x="43" y="139"/>
                      <a:pt x="46" y="139"/>
                      <a:pt x="48" y="139"/>
                    </a:cubicBezTo>
                    <a:cubicBezTo>
                      <a:pt x="48" y="143"/>
                      <a:pt x="48" y="146"/>
                      <a:pt x="48" y="150"/>
                    </a:cubicBezTo>
                    <a:cubicBezTo>
                      <a:pt x="46" y="150"/>
                      <a:pt x="43" y="150"/>
                      <a:pt x="41" y="150"/>
                    </a:cubicBezTo>
                    <a:cubicBezTo>
                      <a:pt x="41" y="146"/>
                      <a:pt x="41" y="143"/>
                      <a:pt x="41" y="139"/>
                    </a:cubicBezTo>
                    <a:close/>
                    <a:moveTo>
                      <a:pt x="69" y="139"/>
                    </a:moveTo>
                    <a:cubicBezTo>
                      <a:pt x="71" y="139"/>
                      <a:pt x="74" y="139"/>
                      <a:pt x="76" y="139"/>
                    </a:cubicBezTo>
                    <a:cubicBezTo>
                      <a:pt x="76" y="143"/>
                      <a:pt x="76" y="146"/>
                      <a:pt x="76" y="150"/>
                    </a:cubicBezTo>
                    <a:cubicBezTo>
                      <a:pt x="74" y="150"/>
                      <a:pt x="71" y="150"/>
                      <a:pt x="69" y="150"/>
                    </a:cubicBezTo>
                    <a:cubicBezTo>
                      <a:pt x="69" y="146"/>
                      <a:pt x="69" y="143"/>
                      <a:pt x="69" y="139"/>
                    </a:cubicBezTo>
                    <a:close/>
                    <a:moveTo>
                      <a:pt x="83" y="139"/>
                    </a:moveTo>
                    <a:cubicBezTo>
                      <a:pt x="85" y="139"/>
                      <a:pt x="87" y="139"/>
                      <a:pt x="90" y="139"/>
                    </a:cubicBezTo>
                    <a:cubicBezTo>
                      <a:pt x="90" y="143"/>
                      <a:pt x="90" y="146"/>
                      <a:pt x="90" y="150"/>
                    </a:cubicBezTo>
                    <a:cubicBezTo>
                      <a:pt x="87" y="150"/>
                      <a:pt x="85" y="150"/>
                      <a:pt x="83" y="150"/>
                    </a:cubicBezTo>
                    <a:cubicBezTo>
                      <a:pt x="83" y="146"/>
                      <a:pt x="83" y="143"/>
                      <a:pt x="83" y="139"/>
                    </a:cubicBezTo>
                    <a:close/>
                    <a:moveTo>
                      <a:pt x="97" y="139"/>
                    </a:moveTo>
                    <a:cubicBezTo>
                      <a:pt x="99" y="139"/>
                      <a:pt x="101" y="139"/>
                      <a:pt x="104" y="139"/>
                    </a:cubicBezTo>
                    <a:cubicBezTo>
                      <a:pt x="104" y="143"/>
                      <a:pt x="104" y="146"/>
                      <a:pt x="104" y="150"/>
                    </a:cubicBezTo>
                    <a:cubicBezTo>
                      <a:pt x="101" y="150"/>
                      <a:pt x="99" y="150"/>
                      <a:pt x="97" y="150"/>
                    </a:cubicBezTo>
                    <a:cubicBezTo>
                      <a:pt x="97" y="146"/>
                      <a:pt x="97" y="143"/>
                      <a:pt x="97" y="139"/>
                    </a:cubicBezTo>
                    <a:close/>
                    <a:moveTo>
                      <a:pt x="55" y="17"/>
                    </a:moveTo>
                    <a:cubicBezTo>
                      <a:pt x="57" y="17"/>
                      <a:pt x="60" y="17"/>
                      <a:pt x="62" y="17"/>
                    </a:cubicBezTo>
                    <a:cubicBezTo>
                      <a:pt x="62" y="20"/>
                      <a:pt x="62" y="24"/>
                      <a:pt x="62" y="27"/>
                    </a:cubicBezTo>
                    <a:cubicBezTo>
                      <a:pt x="60" y="27"/>
                      <a:pt x="57" y="27"/>
                      <a:pt x="55" y="27"/>
                    </a:cubicBezTo>
                    <a:cubicBezTo>
                      <a:pt x="55" y="24"/>
                      <a:pt x="55" y="20"/>
                      <a:pt x="55" y="17"/>
                    </a:cubicBezTo>
                    <a:close/>
                    <a:moveTo>
                      <a:pt x="41" y="17"/>
                    </a:move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17"/>
                      <a:pt x="41" y="17"/>
                      <a:pt x="41" y="17"/>
                    </a:cubicBezTo>
                    <a:close/>
                    <a:moveTo>
                      <a:pt x="69" y="17"/>
                    </a:moveTo>
                    <a:cubicBezTo>
                      <a:pt x="71" y="17"/>
                      <a:pt x="74" y="17"/>
                      <a:pt x="76" y="17"/>
                    </a:cubicBezTo>
                    <a:cubicBezTo>
                      <a:pt x="76" y="20"/>
                      <a:pt x="76" y="24"/>
                      <a:pt x="76" y="27"/>
                    </a:cubicBezTo>
                    <a:cubicBezTo>
                      <a:pt x="74" y="27"/>
                      <a:pt x="71" y="27"/>
                      <a:pt x="69" y="27"/>
                    </a:cubicBezTo>
                    <a:cubicBezTo>
                      <a:pt x="69" y="24"/>
                      <a:pt x="69" y="20"/>
                      <a:pt x="69" y="17"/>
                    </a:cubicBezTo>
                    <a:close/>
                    <a:moveTo>
                      <a:pt x="83" y="17"/>
                    </a:moveTo>
                    <a:cubicBezTo>
                      <a:pt x="85" y="17"/>
                      <a:pt x="87" y="17"/>
                      <a:pt x="90" y="17"/>
                    </a:cubicBezTo>
                    <a:cubicBezTo>
                      <a:pt x="90" y="20"/>
                      <a:pt x="90" y="24"/>
                      <a:pt x="90" y="27"/>
                    </a:cubicBezTo>
                    <a:cubicBezTo>
                      <a:pt x="87" y="27"/>
                      <a:pt x="85" y="27"/>
                      <a:pt x="83" y="27"/>
                    </a:cubicBezTo>
                    <a:cubicBezTo>
                      <a:pt x="83" y="24"/>
                      <a:pt x="83" y="20"/>
                      <a:pt x="83" y="17"/>
                    </a:cubicBezTo>
                    <a:close/>
                    <a:moveTo>
                      <a:pt x="97" y="17"/>
                    </a:move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17"/>
                      <a:pt x="97" y="17"/>
                      <a:pt x="97" y="17"/>
                    </a:cubicBezTo>
                    <a:close/>
                    <a:moveTo>
                      <a:pt x="132" y="85"/>
                    </a:moveTo>
                    <a:cubicBezTo>
                      <a:pt x="202" y="85"/>
                      <a:pt x="202" y="85"/>
                      <a:pt x="202" y="85"/>
                    </a:cubicBezTo>
                    <a:cubicBezTo>
                      <a:pt x="202" y="94"/>
                      <a:pt x="202" y="94"/>
                      <a:pt x="202" y="94"/>
                    </a:cubicBezTo>
                    <a:cubicBezTo>
                      <a:pt x="132" y="94"/>
                      <a:pt x="132" y="94"/>
                      <a:pt x="132" y="94"/>
                    </a:cubicBezTo>
                    <a:cubicBezTo>
                      <a:pt x="132" y="85"/>
                      <a:pt x="132" y="85"/>
                      <a:pt x="132" y="85"/>
                    </a:cubicBezTo>
                    <a:close/>
                    <a:moveTo>
                      <a:pt x="132" y="125"/>
                    </a:moveTo>
                    <a:cubicBezTo>
                      <a:pt x="155" y="125"/>
                      <a:pt x="178" y="125"/>
                      <a:pt x="202" y="125"/>
                    </a:cubicBezTo>
                    <a:cubicBezTo>
                      <a:pt x="202" y="128"/>
                      <a:pt x="202" y="131"/>
                      <a:pt x="202" y="134"/>
                    </a:cubicBezTo>
                    <a:cubicBezTo>
                      <a:pt x="178" y="134"/>
                      <a:pt x="155" y="134"/>
                      <a:pt x="132" y="134"/>
                    </a:cubicBezTo>
                    <a:cubicBezTo>
                      <a:pt x="132" y="131"/>
                      <a:pt x="132" y="128"/>
                      <a:pt x="132" y="125"/>
                    </a:cubicBezTo>
                    <a:close/>
                    <a:moveTo>
                      <a:pt x="132" y="145"/>
                    </a:moveTo>
                    <a:cubicBezTo>
                      <a:pt x="155" y="145"/>
                      <a:pt x="178" y="145"/>
                      <a:pt x="202" y="145"/>
                    </a:cubicBezTo>
                    <a:cubicBezTo>
                      <a:pt x="202" y="148"/>
                      <a:pt x="202" y="151"/>
                      <a:pt x="202" y="154"/>
                    </a:cubicBezTo>
                    <a:cubicBezTo>
                      <a:pt x="178" y="154"/>
                      <a:pt x="155" y="154"/>
                      <a:pt x="132" y="154"/>
                    </a:cubicBezTo>
                    <a:cubicBezTo>
                      <a:pt x="132" y="151"/>
                      <a:pt x="132" y="148"/>
                      <a:pt x="132" y="145"/>
                    </a:cubicBezTo>
                    <a:close/>
                    <a:moveTo>
                      <a:pt x="132" y="165"/>
                    </a:moveTo>
                    <a:cubicBezTo>
                      <a:pt x="202" y="165"/>
                      <a:pt x="202" y="165"/>
                      <a:pt x="202" y="165"/>
                    </a:cubicBezTo>
                    <a:cubicBezTo>
                      <a:pt x="202" y="174"/>
                      <a:pt x="202" y="174"/>
                      <a:pt x="20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lnTo>
                      <a:pt x="132" y="1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íSḷíḍè"/>
              <p:cNvSpPr/>
              <p:nvPr/>
            </p:nvSpPr>
            <p:spPr bwMode="auto">
              <a:xfrm>
                <a:off x="7058026" y="3390901"/>
                <a:ext cx="712788" cy="554038"/>
              </a:xfrm>
              <a:custGeom>
                <a:avLst/>
                <a:gdLst>
                  <a:gd name="T0" fmla="*/ 96 w 216"/>
                  <a:gd name="T1" fmla="*/ 18 h 167"/>
                  <a:gd name="T2" fmla="*/ 156 w 216"/>
                  <a:gd name="T3" fmla="*/ 112 h 167"/>
                  <a:gd name="T4" fmla="*/ 169 w 216"/>
                  <a:gd name="T5" fmla="*/ 75 h 167"/>
                  <a:gd name="T6" fmla="*/ 169 w 216"/>
                  <a:gd name="T7" fmla="*/ 53 h 167"/>
                  <a:gd name="T8" fmla="*/ 170 w 216"/>
                  <a:gd name="T9" fmla="*/ 49 h 167"/>
                  <a:gd name="T10" fmla="*/ 178 w 216"/>
                  <a:gd name="T11" fmla="*/ 51 h 167"/>
                  <a:gd name="T12" fmla="*/ 178 w 216"/>
                  <a:gd name="T13" fmla="*/ 54 h 167"/>
                  <a:gd name="T14" fmla="*/ 202 w 216"/>
                  <a:gd name="T15" fmla="*/ 50 h 167"/>
                  <a:gd name="T16" fmla="*/ 216 w 216"/>
                  <a:gd name="T17" fmla="*/ 132 h 167"/>
                  <a:gd name="T18" fmla="*/ 193 w 216"/>
                  <a:gd name="T19" fmla="*/ 167 h 167"/>
                  <a:gd name="T20" fmla="*/ 178 w 216"/>
                  <a:gd name="T21" fmla="*/ 164 h 167"/>
                  <a:gd name="T22" fmla="*/ 96 w 216"/>
                  <a:gd name="T23" fmla="*/ 144 h 167"/>
                  <a:gd name="T24" fmla="*/ 81 w 216"/>
                  <a:gd name="T25" fmla="*/ 145 h 167"/>
                  <a:gd name="T26" fmla="*/ 42 w 216"/>
                  <a:gd name="T27" fmla="*/ 159 h 167"/>
                  <a:gd name="T28" fmla="*/ 0 w 216"/>
                  <a:gd name="T29" fmla="*/ 126 h 167"/>
                  <a:gd name="T30" fmla="*/ 16 w 216"/>
                  <a:gd name="T31" fmla="*/ 88 h 167"/>
                  <a:gd name="T32" fmla="*/ 91 w 216"/>
                  <a:gd name="T33" fmla="*/ 0 h 167"/>
                  <a:gd name="T34" fmla="*/ 112 w 216"/>
                  <a:gd name="T35" fmla="*/ 93 h 167"/>
                  <a:gd name="T36" fmla="*/ 136 w 216"/>
                  <a:gd name="T37" fmla="*/ 113 h 167"/>
                  <a:gd name="T38" fmla="*/ 96 w 216"/>
                  <a:gd name="T39" fmla="*/ 87 h 167"/>
                  <a:gd name="T40" fmla="*/ 169 w 216"/>
                  <a:gd name="T41" fmla="*/ 118 h 167"/>
                  <a:gd name="T42" fmla="*/ 142 w 216"/>
                  <a:gd name="T43" fmla="*/ 112 h 167"/>
                  <a:gd name="T44" fmla="*/ 57 w 216"/>
                  <a:gd name="T45" fmla="*/ 55 h 167"/>
                  <a:gd name="T46" fmla="*/ 81 w 216"/>
                  <a:gd name="T47" fmla="*/ 41 h 167"/>
                  <a:gd name="T48" fmla="*/ 57 w 216"/>
                  <a:gd name="T49" fmla="*/ 55 h 167"/>
                  <a:gd name="T50" fmla="*/ 81 w 216"/>
                  <a:gd name="T51" fmla="*/ 25 h 167"/>
                  <a:gd name="T52" fmla="*/ 179 w 216"/>
                  <a:gd name="T53" fmla="*/ 92 h 167"/>
                  <a:gd name="T54" fmla="*/ 181 w 216"/>
                  <a:gd name="T55" fmla="*/ 88 h 167"/>
                  <a:gd name="T56" fmla="*/ 178 w 216"/>
                  <a:gd name="T57" fmla="*/ 88 h 167"/>
                  <a:gd name="T58" fmla="*/ 192 w 216"/>
                  <a:gd name="T59" fmla="*/ 58 h 167"/>
                  <a:gd name="T60" fmla="*/ 188 w 216"/>
                  <a:gd name="T61" fmla="*/ 71 h 167"/>
                  <a:gd name="T62" fmla="*/ 193 w 216"/>
                  <a:gd name="T63" fmla="*/ 88 h 167"/>
                  <a:gd name="T64" fmla="*/ 180 w 216"/>
                  <a:gd name="T65" fmla="*/ 107 h 167"/>
                  <a:gd name="T66" fmla="*/ 189 w 216"/>
                  <a:gd name="T67" fmla="*/ 92 h 167"/>
                  <a:gd name="T68" fmla="*/ 51 w 216"/>
                  <a:gd name="T69" fmla="*/ 40 h 167"/>
                  <a:gd name="T70" fmla="*/ 73 w 216"/>
                  <a:gd name="T71" fmla="*/ 12 h 167"/>
                  <a:gd name="T72" fmla="*/ 57 w 216"/>
                  <a:gd name="T73" fmla="*/ 0 h 167"/>
                  <a:gd name="T74" fmla="*/ 26 w 216"/>
                  <a:gd name="T75" fmla="*/ 28 h 167"/>
                  <a:gd name="T76" fmla="*/ 32 w 216"/>
                  <a:gd name="T77" fmla="*/ 34 h 167"/>
                  <a:gd name="T78" fmla="*/ 178 w 216"/>
                  <a:gd name="T79" fmla="*/ 111 h 167"/>
                  <a:gd name="T80" fmla="*/ 193 w 216"/>
                  <a:gd name="T81" fmla="*/ 111 h 167"/>
                  <a:gd name="T82" fmla="*/ 57 w 216"/>
                  <a:gd name="T83" fmla="*/ 99 h 167"/>
                  <a:gd name="T84" fmla="*/ 57 w 216"/>
                  <a:gd name="T85" fmla="*/ 67 h 167"/>
                  <a:gd name="T86" fmla="*/ 81 w 216"/>
                  <a:gd name="T87" fmla="*/ 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6" h="167">
                    <a:moveTo>
                      <a:pt x="91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104" y="35"/>
                      <a:pt x="125" y="79"/>
                      <a:pt x="143" y="100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51" y="109"/>
                      <a:pt x="153" y="111"/>
                      <a:pt x="156" y="112"/>
                    </a:cubicBezTo>
                    <a:cubicBezTo>
                      <a:pt x="158" y="113"/>
                      <a:pt x="161" y="113"/>
                      <a:pt x="163" y="112"/>
                    </a:cubicBezTo>
                    <a:cubicBezTo>
                      <a:pt x="165" y="111"/>
                      <a:pt x="167" y="109"/>
                      <a:pt x="169" y="107"/>
                    </a:cubicBezTo>
                    <a:cubicBezTo>
                      <a:pt x="169" y="75"/>
                      <a:pt x="169" y="75"/>
                      <a:pt x="169" y="75"/>
                    </a:cubicBezTo>
                    <a:cubicBezTo>
                      <a:pt x="164" y="85"/>
                      <a:pt x="158" y="96"/>
                      <a:pt x="151" y="103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57" y="85"/>
                      <a:pt x="166" y="62"/>
                      <a:pt x="169" y="53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49"/>
                      <a:pt x="170" y="49"/>
                      <a:pt x="170" y="49"/>
                    </a:cubicBezTo>
                    <a:cubicBezTo>
                      <a:pt x="174" y="50"/>
                      <a:pt x="174" y="50"/>
                      <a:pt x="174" y="50"/>
                    </a:cubicBezTo>
                    <a:cubicBezTo>
                      <a:pt x="178" y="50"/>
                      <a:pt x="178" y="50"/>
                      <a:pt x="178" y="50"/>
                    </a:cubicBezTo>
                    <a:cubicBezTo>
                      <a:pt x="178" y="51"/>
                      <a:pt x="178" y="51"/>
                      <a:pt x="178" y="51"/>
                    </a:cubicBezTo>
                    <a:cubicBezTo>
                      <a:pt x="178" y="51"/>
                      <a:pt x="178" y="51"/>
                      <a:pt x="178" y="51"/>
                    </a:cubicBezTo>
                    <a:cubicBezTo>
                      <a:pt x="178" y="51"/>
                      <a:pt x="178" y="51"/>
                      <a:pt x="178" y="51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202" y="50"/>
                      <a:pt x="202" y="50"/>
                      <a:pt x="202" y="50"/>
                    </a:cubicBezTo>
                    <a:cubicBezTo>
                      <a:pt x="202" y="126"/>
                      <a:pt x="202" y="126"/>
                      <a:pt x="202" y="126"/>
                    </a:cubicBezTo>
                    <a:cubicBezTo>
                      <a:pt x="216" y="126"/>
                      <a:pt x="216" y="126"/>
                      <a:pt x="216" y="126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02" y="133"/>
                      <a:pt x="202" y="133"/>
                      <a:pt x="202" y="133"/>
                    </a:cubicBezTo>
                    <a:cubicBezTo>
                      <a:pt x="202" y="167"/>
                      <a:pt x="202" y="167"/>
                      <a:pt x="202" y="167"/>
                    </a:cubicBezTo>
                    <a:cubicBezTo>
                      <a:pt x="193" y="167"/>
                      <a:pt x="193" y="167"/>
                      <a:pt x="193" y="167"/>
                    </a:cubicBezTo>
                    <a:cubicBezTo>
                      <a:pt x="193" y="134"/>
                      <a:pt x="193" y="134"/>
                      <a:pt x="193" y="134"/>
                    </a:cubicBezTo>
                    <a:cubicBezTo>
                      <a:pt x="178" y="135"/>
                      <a:pt x="178" y="135"/>
                      <a:pt x="178" y="135"/>
                    </a:cubicBezTo>
                    <a:cubicBezTo>
                      <a:pt x="178" y="164"/>
                      <a:pt x="178" y="164"/>
                      <a:pt x="178" y="164"/>
                    </a:cubicBezTo>
                    <a:cubicBezTo>
                      <a:pt x="169" y="164"/>
                      <a:pt x="169" y="164"/>
                      <a:pt x="169" y="164"/>
                    </a:cubicBezTo>
                    <a:cubicBezTo>
                      <a:pt x="169" y="136"/>
                      <a:pt x="169" y="136"/>
                      <a:pt x="169" y="136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45"/>
                      <a:pt x="81" y="145"/>
                      <a:pt x="81" y="145"/>
                    </a:cubicBezTo>
                    <a:cubicBezTo>
                      <a:pt x="57" y="148"/>
                      <a:pt x="57" y="148"/>
                      <a:pt x="57" y="148"/>
                    </a:cubicBezTo>
                    <a:cubicBezTo>
                      <a:pt x="57" y="159"/>
                      <a:pt x="57" y="159"/>
                      <a:pt x="57" y="159"/>
                    </a:cubicBezTo>
                    <a:cubicBezTo>
                      <a:pt x="42" y="159"/>
                      <a:pt x="42" y="159"/>
                      <a:pt x="42" y="159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34" y="76"/>
                      <a:pt x="25" y="83"/>
                      <a:pt x="16" y="88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27" y="72"/>
                      <a:pt x="41" y="61"/>
                      <a:pt x="53" y="47"/>
                    </a:cubicBezTo>
                    <a:cubicBezTo>
                      <a:pt x="64" y="34"/>
                      <a:pt x="78" y="18"/>
                      <a:pt x="91" y="0"/>
                    </a:cubicBezTo>
                    <a:close/>
                    <a:moveTo>
                      <a:pt x="96" y="38"/>
                    </a:moveTo>
                    <a:cubicBezTo>
                      <a:pt x="96" y="72"/>
                      <a:pt x="96" y="72"/>
                      <a:pt x="96" y="72"/>
                    </a:cubicBezTo>
                    <a:cubicBezTo>
                      <a:pt x="101" y="80"/>
                      <a:pt x="107" y="87"/>
                      <a:pt x="112" y="93"/>
                    </a:cubicBezTo>
                    <a:cubicBezTo>
                      <a:pt x="117" y="99"/>
                      <a:pt x="122" y="103"/>
                      <a:pt x="126" y="105"/>
                    </a:cubicBezTo>
                    <a:cubicBezTo>
                      <a:pt x="127" y="105"/>
                      <a:pt x="129" y="105"/>
                      <a:pt x="130" y="106"/>
                    </a:cubicBez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32" y="114"/>
                      <a:pt x="128" y="114"/>
                      <a:pt x="123" y="113"/>
                    </a:cubicBezTo>
                    <a:cubicBezTo>
                      <a:pt x="117" y="110"/>
                      <a:pt x="111" y="105"/>
                      <a:pt x="105" y="99"/>
                    </a:cubicBezTo>
                    <a:cubicBezTo>
                      <a:pt x="102" y="95"/>
                      <a:pt x="99" y="92"/>
                      <a:pt x="96" y="87"/>
                    </a:cubicBezTo>
                    <a:cubicBezTo>
                      <a:pt x="96" y="126"/>
                      <a:pt x="96" y="126"/>
                      <a:pt x="96" y="126"/>
                    </a:cubicBez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8" y="119"/>
                      <a:pt x="167" y="119"/>
                      <a:pt x="167" y="119"/>
                    </a:cubicBezTo>
                    <a:cubicBezTo>
                      <a:pt x="162" y="122"/>
                      <a:pt x="157" y="122"/>
                      <a:pt x="152" y="120"/>
                    </a:cubicBezTo>
                    <a:cubicBezTo>
                      <a:pt x="149" y="118"/>
                      <a:pt x="145" y="115"/>
                      <a:pt x="142" y="112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121" y="86"/>
                      <a:pt x="106" y="58"/>
                      <a:pt x="96" y="38"/>
                    </a:cubicBezTo>
                    <a:close/>
                    <a:moveTo>
                      <a:pt x="57" y="55"/>
                    </a:moveTo>
                    <a:cubicBezTo>
                      <a:pt x="57" y="61"/>
                      <a:pt x="57" y="61"/>
                      <a:pt x="57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66" y="45"/>
                      <a:pt x="63" y="49"/>
                      <a:pt x="59" y="53"/>
                    </a:cubicBezTo>
                    <a:cubicBezTo>
                      <a:pt x="59" y="54"/>
                      <a:pt x="58" y="54"/>
                      <a:pt x="57" y="55"/>
                    </a:cubicBezTo>
                    <a:close/>
                    <a:moveTo>
                      <a:pt x="75" y="35"/>
                    </a:move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9" y="29"/>
                      <a:pt x="77" y="32"/>
                      <a:pt x="75" y="35"/>
                    </a:cubicBezTo>
                    <a:close/>
                    <a:moveTo>
                      <a:pt x="178" y="94"/>
                    </a:moveTo>
                    <a:cubicBezTo>
                      <a:pt x="179" y="93"/>
                      <a:pt x="179" y="92"/>
                      <a:pt x="179" y="92"/>
                    </a:cubicBezTo>
                    <a:cubicBezTo>
                      <a:pt x="178" y="92"/>
                      <a:pt x="178" y="92"/>
                      <a:pt x="178" y="92"/>
                    </a:cubicBezTo>
                    <a:cubicBezTo>
                      <a:pt x="178" y="94"/>
                      <a:pt x="178" y="94"/>
                      <a:pt x="178" y="94"/>
                    </a:cubicBezTo>
                    <a:close/>
                    <a:moveTo>
                      <a:pt x="181" y="88"/>
                    </a:moveTo>
                    <a:cubicBezTo>
                      <a:pt x="183" y="84"/>
                      <a:pt x="185" y="79"/>
                      <a:pt x="186" y="75"/>
                    </a:cubicBezTo>
                    <a:cubicBezTo>
                      <a:pt x="178" y="75"/>
                      <a:pt x="178" y="75"/>
                      <a:pt x="178" y="75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81" y="88"/>
                      <a:pt x="181" y="88"/>
                      <a:pt x="181" y="88"/>
                    </a:cubicBezTo>
                    <a:close/>
                    <a:moveTo>
                      <a:pt x="188" y="71"/>
                    </a:moveTo>
                    <a:cubicBezTo>
                      <a:pt x="190" y="65"/>
                      <a:pt x="191" y="60"/>
                      <a:pt x="192" y="58"/>
                    </a:cubicBezTo>
                    <a:cubicBezTo>
                      <a:pt x="178" y="58"/>
                      <a:pt x="178" y="58"/>
                      <a:pt x="178" y="58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88" y="71"/>
                      <a:pt x="188" y="71"/>
                      <a:pt x="188" y="71"/>
                    </a:cubicBezTo>
                    <a:close/>
                    <a:moveTo>
                      <a:pt x="193" y="81"/>
                    </a:moveTo>
                    <a:cubicBezTo>
                      <a:pt x="192" y="83"/>
                      <a:pt x="191" y="86"/>
                      <a:pt x="190" y="88"/>
                    </a:cubicBezTo>
                    <a:cubicBezTo>
                      <a:pt x="193" y="88"/>
                      <a:pt x="193" y="88"/>
                      <a:pt x="193" y="88"/>
                    </a:cubicBezTo>
                    <a:cubicBezTo>
                      <a:pt x="193" y="81"/>
                      <a:pt x="193" y="81"/>
                      <a:pt x="193" y="81"/>
                    </a:cubicBezTo>
                    <a:close/>
                    <a:moveTo>
                      <a:pt x="189" y="92"/>
                    </a:moveTo>
                    <a:cubicBezTo>
                      <a:pt x="186" y="97"/>
                      <a:pt x="183" y="103"/>
                      <a:pt x="180" y="107"/>
                    </a:cubicBezTo>
                    <a:cubicBezTo>
                      <a:pt x="193" y="107"/>
                      <a:pt x="193" y="107"/>
                      <a:pt x="193" y="107"/>
                    </a:cubicBezTo>
                    <a:cubicBezTo>
                      <a:pt x="193" y="92"/>
                      <a:pt x="193" y="92"/>
                      <a:pt x="193" y="92"/>
                    </a:cubicBezTo>
                    <a:cubicBezTo>
                      <a:pt x="189" y="92"/>
                      <a:pt x="189" y="92"/>
                      <a:pt x="189" y="92"/>
                    </a:cubicBezTo>
                    <a:close/>
                    <a:moveTo>
                      <a:pt x="42" y="22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45" y="46"/>
                      <a:pt x="48" y="43"/>
                      <a:pt x="51" y="40"/>
                    </a:cubicBezTo>
                    <a:cubicBezTo>
                      <a:pt x="53" y="38"/>
                      <a:pt x="55" y="36"/>
                      <a:pt x="57" y="3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5" y="10"/>
                      <a:pt x="76" y="8"/>
                      <a:pt x="7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7" y="16"/>
                      <a:pt x="32" y="22"/>
                      <a:pt x="26" y="28"/>
                    </a:cubicBezTo>
                    <a:cubicBezTo>
                      <a:pt x="18" y="35"/>
                      <a:pt x="10" y="41"/>
                      <a:pt x="1" y="47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15" y="48"/>
                      <a:pt x="24" y="42"/>
                      <a:pt x="32" y="34"/>
                    </a:cubicBezTo>
                    <a:cubicBezTo>
                      <a:pt x="36" y="30"/>
                      <a:pt x="39" y="26"/>
                      <a:pt x="42" y="22"/>
                    </a:cubicBezTo>
                    <a:close/>
                    <a:moveTo>
                      <a:pt x="193" y="111"/>
                    </a:moveTo>
                    <a:cubicBezTo>
                      <a:pt x="178" y="111"/>
                      <a:pt x="178" y="111"/>
                      <a:pt x="178" y="111"/>
                    </a:cubicBezTo>
                    <a:cubicBezTo>
                      <a:pt x="178" y="126"/>
                      <a:pt x="178" y="126"/>
                      <a:pt x="178" y="126"/>
                    </a:cubicBezTo>
                    <a:cubicBezTo>
                      <a:pt x="193" y="126"/>
                      <a:pt x="193" y="126"/>
                      <a:pt x="193" y="126"/>
                    </a:cubicBezTo>
                    <a:cubicBezTo>
                      <a:pt x="193" y="111"/>
                      <a:pt x="193" y="111"/>
                      <a:pt x="193" y="111"/>
                    </a:cubicBezTo>
                    <a:close/>
                    <a:moveTo>
                      <a:pt x="81" y="126"/>
                    </a:moveTo>
                    <a:cubicBezTo>
                      <a:pt x="81" y="99"/>
                      <a:pt x="81" y="99"/>
                      <a:pt x="81" y="99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7" y="126"/>
                      <a:pt x="57" y="126"/>
                      <a:pt x="57" y="126"/>
                    </a:cubicBezTo>
                    <a:cubicBezTo>
                      <a:pt x="81" y="126"/>
                      <a:pt x="81" y="126"/>
                      <a:pt x="81" y="126"/>
                    </a:cubicBezTo>
                    <a:close/>
                    <a:moveTo>
                      <a:pt x="57" y="67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67"/>
                      <a:pt x="81" y="67"/>
                      <a:pt x="81" y="67"/>
                    </a:cubicBezTo>
                    <a:lnTo>
                      <a:pt x="57" y="6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ïṩlîḍe"/>
              <p:cNvSpPr/>
              <p:nvPr/>
            </p:nvSpPr>
            <p:spPr bwMode="auto">
              <a:xfrm>
                <a:off x="7750176" y="3078163"/>
                <a:ext cx="679450" cy="881063"/>
              </a:xfrm>
              <a:custGeom>
                <a:avLst/>
                <a:gdLst>
                  <a:gd name="T0" fmla="*/ 130 w 206"/>
                  <a:gd name="T1" fmla="*/ 80 h 265"/>
                  <a:gd name="T2" fmla="*/ 190 w 206"/>
                  <a:gd name="T3" fmla="*/ 118 h 265"/>
                  <a:gd name="T4" fmla="*/ 0 w 206"/>
                  <a:gd name="T5" fmla="*/ 73 h 265"/>
                  <a:gd name="T6" fmla="*/ 48 w 206"/>
                  <a:gd name="T7" fmla="*/ 0 h 265"/>
                  <a:gd name="T8" fmla="*/ 88 w 206"/>
                  <a:gd name="T9" fmla="*/ 265 h 265"/>
                  <a:gd name="T10" fmla="*/ 65 w 206"/>
                  <a:gd name="T11" fmla="*/ 71 h 265"/>
                  <a:gd name="T12" fmla="*/ 65 w 206"/>
                  <a:gd name="T13" fmla="*/ 58 h 265"/>
                  <a:gd name="T14" fmla="*/ 80 w 206"/>
                  <a:gd name="T15" fmla="*/ 94 h 265"/>
                  <a:gd name="T16" fmla="*/ 37 w 206"/>
                  <a:gd name="T17" fmla="*/ 108 h 265"/>
                  <a:gd name="T18" fmla="*/ 80 w 206"/>
                  <a:gd name="T19" fmla="*/ 108 h 265"/>
                  <a:gd name="T20" fmla="*/ 37 w 206"/>
                  <a:gd name="T21" fmla="*/ 123 h 265"/>
                  <a:gd name="T22" fmla="*/ 80 w 206"/>
                  <a:gd name="T23" fmla="*/ 123 h 265"/>
                  <a:gd name="T24" fmla="*/ 23 w 206"/>
                  <a:gd name="T25" fmla="*/ 138 h 265"/>
                  <a:gd name="T26" fmla="*/ 61 w 206"/>
                  <a:gd name="T27" fmla="*/ 138 h 265"/>
                  <a:gd name="T28" fmla="*/ 80 w 206"/>
                  <a:gd name="T29" fmla="*/ 138 h 265"/>
                  <a:gd name="T30" fmla="*/ 23 w 206"/>
                  <a:gd name="T31" fmla="*/ 154 h 265"/>
                  <a:gd name="T32" fmla="*/ 51 w 206"/>
                  <a:gd name="T33" fmla="*/ 154 h 265"/>
                  <a:gd name="T34" fmla="*/ 80 w 206"/>
                  <a:gd name="T35" fmla="*/ 154 h 265"/>
                  <a:gd name="T36" fmla="*/ 37 w 206"/>
                  <a:gd name="T37" fmla="*/ 169 h 265"/>
                  <a:gd name="T38" fmla="*/ 80 w 206"/>
                  <a:gd name="T39" fmla="*/ 169 h 265"/>
                  <a:gd name="T40" fmla="*/ 23 w 206"/>
                  <a:gd name="T41" fmla="*/ 184 h 265"/>
                  <a:gd name="T42" fmla="*/ 61 w 206"/>
                  <a:gd name="T43" fmla="*/ 184 h 265"/>
                  <a:gd name="T44" fmla="*/ 80 w 206"/>
                  <a:gd name="T45" fmla="*/ 184 h 265"/>
                  <a:gd name="T46" fmla="*/ 23 w 206"/>
                  <a:gd name="T47" fmla="*/ 200 h 265"/>
                  <a:gd name="T48" fmla="*/ 51 w 206"/>
                  <a:gd name="T49" fmla="*/ 200 h 265"/>
                  <a:gd name="T50" fmla="*/ 80 w 206"/>
                  <a:gd name="T51" fmla="*/ 200 h 265"/>
                  <a:gd name="T52" fmla="*/ 138 w 206"/>
                  <a:gd name="T53" fmla="*/ 141 h 265"/>
                  <a:gd name="T54" fmla="*/ 165 w 206"/>
                  <a:gd name="T55" fmla="*/ 141 h 265"/>
                  <a:gd name="T56" fmla="*/ 191 w 206"/>
                  <a:gd name="T57" fmla="*/ 141 h 265"/>
                  <a:gd name="T58" fmla="*/ 138 w 206"/>
                  <a:gd name="T59" fmla="*/ 160 h 265"/>
                  <a:gd name="T60" fmla="*/ 165 w 206"/>
                  <a:gd name="T61" fmla="*/ 160 h 265"/>
                  <a:gd name="T62" fmla="*/ 191 w 206"/>
                  <a:gd name="T63" fmla="*/ 160 h 265"/>
                  <a:gd name="T64" fmla="*/ 138 w 206"/>
                  <a:gd name="T65" fmla="*/ 178 h 265"/>
                  <a:gd name="T66" fmla="*/ 165 w 206"/>
                  <a:gd name="T67" fmla="*/ 178 h 265"/>
                  <a:gd name="T68" fmla="*/ 191 w 206"/>
                  <a:gd name="T69" fmla="*/ 178 h 265"/>
                  <a:gd name="T70" fmla="*/ 138 w 206"/>
                  <a:gd name="T71" fmla="*/ 195 h 265"/>
                  <a:gd name="T72" fmla="*/ 165 w 206"/>
                  <a:gd name="T73" fmla="*/ 195 h 265"/>
                  <a:gd name="T74" fmla="*/ 191 w 206"/>
                  <a:gd name="T75" fmla="*/ 195 h 265"/>
                  <a:gd name="T76" fmla="*/ 138 w 206"/>
                  <a:gd name="T77" fmla="*/ 214 h 265"/>
                  <a:gd name="T78" fmla="*/ 165 w 206"/>
                  <a:gd name="T79" fmla="*/ 214 h 265"/>
                  <a:gd name="T80" fmla="*/ 191 w 206"/>
                  <a:gd name="T81" fmla="*/ 214 h 265"/>
                  <a:gd name="T82" fmla="*/ 138 w 206"/>
                  <a:gd name="T83" fmla="*/ 232 h 265"/>
                  <a:gd name="T84" fmla="*/ 165 w 206"/>
                  <a:gd name="T85" fmla="*/ 232 h 265"/>
                  <a:gd name="T86" fmla="*/ 191 w 206"/>
                  <a:gd name="T87" fmla="*/ 232 h 265"/>
                  <a:gd name="T88" fmla="*/ 135 w 206"/>
                  <a:gd name="T89" fmla="*/ 112 h 265"/>
                  <a:gd name="T90" fmla="*/ 147 w 206"/>
                  <a:gd name="T91" fmla="*/ 112 h 265"/>
                  <a:gd name="T92" fmla="*/ 158 w 206"/>
                  <a:gd name="T93" fmla="*/ 112 h 265"/>
                  <a:gd name="T94" fmla="*/ 170 w 206"/>
                  <a:gd name="T95" fmla="*/ 112 h 265"/>
                  <a:gd name="T96" fmla="*/ 181 w 206"/>
                  <a:gd name="T97" fmla="*/ 112 h 265"/>
                  <a:gd name="T98" fmla="*/ 23 w 206"/>
                  <a:gd name="T99" fmla="*/ 215 h 265"/>
                  <a:gd name="T100" fmla="*/ 51 w 206"/>
                  <a:gd name="T101" fmla="*/ 215 h 265"/>
                  <a:gd name="T102" fmla="*/ 80 w 206"/>
                  <a:gd name="T103" fmla="*/ 215 h 265"/>
                  <a:gd name="T104" fmla="*/ 37 w 206"/>
                  <a:gd name="T105" fmla="*/ 231 h 265"/>
                  <a:gd name="T106" fmla="*/ 80 w 206"/>
                  <a:gd name="T107" fmla="*/ 231 h 265"/>
                  <a:gd name="T108" fmla="*/ 23 w 206"/>
                  <a:gd name="T109" fmla="*/ 245 h 265"/>
                  <a:gd name="T110" fmla="*/ 61 w 206"/>
                  <a:gd name="T111" fmla="*/ 245 h 265"/>
                  <a:gd name="T112" fmla="*/ 80 w 206"/>
                  <a:gd name="T113" fmla="*/ 24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6" h="265">
                    <a:moveTo>
                      <a:pt x="103" y="118"/>
                    </a:moveTo>
                    <a:cubicBezTo>
                      <a:pt x="122" y="118"/>
                      <a:pt x="122" y="118"/>
                      <a:pt x="122" y="118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30" y="95"/>
                      <a:pt x="130" y="95"/>
                      <a:pt x="130" y="95"/>
                    </a:cubicBezTo>
                    <a:cubicBezTo>
                      <a:pt x="130" y="80"/>
                      <a:pt x="130" y="80"/>
                      <a:pt x="130" y="80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95"/>
                      <a:pt x="181" y="95"/>
                      <a:pt x="181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206" y="118"/>
                      <a:pt x="206" y="118"/>
                      <a:pt x="206" y="118"/>
                    </a:cubicBezTo>
                    <a:cubicBezTo>
                      <a:pt x="206" y="265"/>
                      <a:pt x="206" y="265"/>
                      <a:pt x="206" y="265"/>
                    </a:cubicBezTo>
                    <a:cubicBezTo>
                      <a:pt x="103" y="265"/>
                      <a:pt x="103" y="265"/>
                      <a:pt x="103" y="265"/>
                    </a:cubicBezTo>
                    <a:cubicBezTo>
                      <a:pt x="103" y="118"/>
                      <a:pt x="103" y="118"/>
                      <a:pt x="103" y="118"/>
                    </a:cubicBezTo>
                    <a:close/>
                    <a:moveTo>
                      <a:pt x="0" y="73"/>
                    </a:move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56"/>
                      <a:pt x="78" y="65"/>
                      <a:pt x="78" y="73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265"/>
                      <a:pt x="88" y="265"/>
                      <a:pt x="88" y="265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73"/>
                      <a:pt x="0" y="73"/>
                      <a:pt x="0" y="73"/>
                    </a:cubicBezTo>
                    <a:close/>
                    <a:moveTo>
                      <a:pt x="22" y="63"/>
                    </a:moveTo>
                    <a:cubicBezTo>
                      <a:pt x="22" y="71"/>
                      <a:pt x="22" y="71"/>
                      <a:pt x="22" y="7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22" y="63"/>
                      <a:pt x="22" y="63"/>
                      <a:pt x="22" y="63"/>
                    </a:cubicBezTo>
                    <a:close/>
                    <a:moveTo>
                      <a:pt x="22" y="50"/>
                    </a:moveTo>
                    <a:cubicBezTo>
                      <a:pt x="22" y="58"/>
                      <a:pt x="22" y="58"/>
                      <a:pt x="22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22" y="50"/>
                      <a:pt x="22" y="50"/>
                      <a:pt x="22" y="50"/>
                    </a:cubicBezTo>
                    <a:close/>
                    <a:moveTo>
                      <a:pt x="10" y="86"/>
                    </a:moveTo>
                    <a:cubicBezTo>
                      <a:pt x="10" y="94"/>
                      <a:pt x="10" y="94"/>
                      <a:pt x="10" y="94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10" y="86"/>
                      <a:pt x="10" y="86"/>
                      <a:pt x="10" y="86"/>
                    </a:cubicBezTo>
                    <a:close/>
                    <a:moveTo>
                      <a:pt x="10" y="101"/>
                    </a:moveTo>
                    <a:cubicBezTo>
                      <a:pt x="10" y="108"/>
                      <a:pt x="10" y="108"/>
                      <a:pt x="10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10" y="101"/>
                      <a:pt x="10" y="101"/>
                      <a:pt x="10" y="101"/>
                    </a:cubicBezTo>
                    <a:close/>
                    <a:moveTo>
                      <a:pt x="53" y="101"/>
                    </a:moveTo>
                    <a:cubicBezTo>
                      <a:pt x="53" y="108"/>
                      <a:pt x="53" y="108"/>
                      <a:pt x="53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80" y="101"/>
                      <a:pt x="80" y="101"/>
                      <a:pt x="80" y="101"/>
                    </a:cubicBezTo>
                    <a:cubicBezTo>
                      <a:pt x="53" y="101"/>
                      <a:pt x="53" y="101"/>
                      <a:pt x="53" y="101"/>
                    </a:cubicBezTo>
                    <a:close/>
                    <a:moveTo>
                      <a:pt x="10" y="115"/>
                    </a:moveTo>
                    <a:cubicBezTo>
                      <a:pt x="10" y="123"/>
                      <a:pt x="10" y="123"/>
                      <a:pt x="10" y="123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37" y="115"/>
                      <a:pt x="37" y="115"/>
                      <a:pt x="37" y="115"/>
                    </a:cubicBezTo>
                    <a:cubicBezTo>
                      <a:pt x="10" y="115"/>
                      <a:pt x="10" y="115"/>
                      <a:pt x="10" y="115"/>
                    </a:cubicBezTo>
                    <a:close/>
                    <a:moveTo>
                      <a:pt x="53" y="115"/>
                    </a:moveTo>
                    <a:cubicBezTo>
                      <a:pt x="53" y="123"/>
                      <a:pt x="53" y="123"/>
                      <a:pt x="53" y="123"/>
                    </a:cubicBezTo>
                    <a:cubicBezTo>
                      <a:pt x="80" y="123"/>
                      <a:pt x="80" y="123"/>
                      <a:pt x="80" y="123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53" y="115"/>
                      <a:pt x="53" y="115"/>
                      <a:pt x="53" y="115"/>
                    </a:cubicBezTo>
                    <a:close/>
                    <a:moveTo>
                      <a:pt x="10" y="130"/>
                    </a:moveTo>
                    <a:cubicBezTo>
                      <a:pt x="10" y="138"/>
                      <a:pt x="10" y="138"/>
                      <a:pt x="10" y="138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23" y="130"/>
                      <a:pt x="23" y="130"/>
                      <a:pt x="23" y="130"/>
                    </a:cubicBezTo>
                    <a:cubicBezTo>
                      <a:pt x="10" y="130"/>
                      <a:pt x="10" y="130"/>
                      <a:pt x="10" y="130"/>
                    </a:cubicBezTo>
                    <a:close/>
                    <a:moveTo>
                      <a:pt x="34" y="130"/>
                    </a:moveTo>
                    <a:cubicBezTo>
                      <a:pt x="34" y="138"/>
                      <a:pt x="34" y="138"/>
                      <a:pt x="34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0"/>
                      <a:pt x="61" y="130"/>
                      <a:pt x="61" y="130"/>
                    </a:cubicBezTo>
                    <a:cubicBezTo>
                      <a:pt x="34" y="130"/>
                      <a:pt x="34" y="130"/>
                      <a:pt x="34" y="130"/>
                    </a:cubicBezTo>
                    <a:close/>
                    <a:moveTo>
                      <a:pt x="70" y="130"/>
                    </a:moveTo>
                    <a:cubicBezTo>
                      <a:pt x="70" y="138"/>
                      <a:pt x="70" y="138"/>
                      <a:pt x="70" y="138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70" y="130"/>
                      <a:pt x="70" y="130"/>
                      <a:pt x="70" y="130"/>
                    </a:cubicBezTo>
                    <a:close/>
                    <a:moveTo>
                      <a:pt x="10" y="146"/>
                    </a:moveTo>
                    <a:cubicBezTo>
                      <a:pt x="10" y="154"/>
                      <a:pt x="10" y="154"/>
                      <a:pt x="10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46"/>
                      <a:pt x="23" y="146"/>
                      <a:pt x="23" y="146"/>
                    </a:cubicBezTo>
                    <a:cubicBezTo>
                      <a:pt x="10" y="146"/>
                      <a:pt x="10" y="146"/>
                      <a:pt x="10" y="146"/>
                    </a:cubicBezTo>
                    <a:close/>
                    <a:moveTo>
                      <a:pt x="23" y="146"/>
                    </a:moveTo>
                    <a:cubicBezTo>
                      <a:pt x="23" y="154"/>
                      <a:pt x="23" y="154"/>
                      <a:pt x="23" y="154"/>
                    </a:cubicBezTo>
                    <a:cubicBezTo>
                      <a:pt x="51" y="154"/>
                      <a:pt x="51" y="154"/>
                      <a:pt x="51" y="154"/>
                    </a:cubicBezTo>
                    <a:cubicBezTo>
                      <a:pt x="51" y="146"/>
                      <a:pt x="51" y="146"/>
                      <a:pt x="51" y="146"/>
                    </a:cubicBezTo>
                    <a:cubicBezTo>
                      <a:pt x="23" y="146"/>
                      <a:pt x="23" y="146"/>
                      <a:pt x="23" y="146"/>
                    </a:cubicBezTo>
                    <a:close/>
                    <a:moveTo>
                      <a:pt x="70" y="146"/>
                    </a:moveTo>
                    <a:cubicBezTo>
                      <a:pt x="70" y="154"/>
                      <a:pt x="70" y="154"/>
                      <a:pt x="70" y="154"/>
                    </a:cubicBezTo>
                    <a:cubicBezTo>
                      <a:pt x="80" y="154"/>
                      <a:pt x="80" y="154"/>
                      <a:pt x="80" y="154"/>
                    </a:cubicBezTo>
                    <a:cubicBezTo>
                      <a:pt x="80" y="146"/>
                      <a:pt x="80" y="146"/>
                      <a:pt x="80" y="146"/>
                    </a:cubicBezTo>
                    <a:cubicBezTo>
                      <a:pt x="70" y="146"/>
                      <a:pt x="70" y="146"/>
                      <a:pt x="70" y="146"/>
                    </a:cubicBezTo>
                    <a:close/>
                    <a:moveTo>
                      <a:pt x="10" y="161"/>
                    </a:moveTo>
                    <a:cubicBezTo>
                      <a:pt x="10" y="169"/>
                      <a:pt x="10" y="169"/>
                      <a:pt x="10" y="169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61"/>
                      <a:pt x="37" y="161"/>
                      <a:pt x="37" y="161"/>
                    </a:cubicBezTo>
                    <a:cubicBezTo>
                      <a:pt x="10" y="161"/>
                      <a:pt x="10" y="161"/>
                      <a:pt x="10" y="161"/>
                    </a:cubicBezTo>
                    <a:close/>
                    <a:moveTo>
                      <a:pt x="53" y="161"/>
                    </a:moveTo>
                    <a:cubicBezTo>
                      <a:pt x="53" y="169"/>
                      <a:pt x="53" y="169"/>
                      <a:pt x="53" y="169"/>
                    </a:cubicBezTo>
                    <a:cubicBezTo>
                      <a:pt x="80" y="169"/>
                      <a:pt x="80" y="169"/>
                      <a:pt x="80" y="169"/>
                    </a:cubicBezTo>
                    <a:cubicBezTo>
                      <a:pt x="80" y="161"/>
                      <a:pt x="80" y="161"/>
                      <a:pt x="80" y="161"/>
                    </a:cubicBezTo>
                    <a:cubicBezTo>
                      <a:pt x="53" y="161"/>
                      <a:pt x="53" y="161"/>
                      <a:pt x="53" y="161"/>
                    </a:cubicBezTo>
                    <a:close/>
                    <a:moveTo>
                      <a:pt x="10" y="176"/>
                    </a:moveTo>
                    <a:cubicBezTo>
                      <a:pt x="10" y="184"/>
                      <a:pt x="10" y="184"/>
                      <a:pt x="10" y="184"/>
                    </a:cubicBezTo>
                    <a:cubicBezTo>
                      <a:pt x="23" y="184"/>
                      <a:pt x="23" y="184"/>
                      <a:pt x="23" y="184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10" y="176"/>
                      <a:pt x="10" y="176"/>
                      <a:pt x="10" y="176"/>
                    </a:cubicBezTo>
                    <a:close/>
                    <a:moveTo>
                      <a:pt x="34" y="176"/>
                    </a:moveTo>
                    <a:cubicBezTo>
                      <a:pt x="34" y="184"/>
                      <a:pt x="34" y="184"/>
                      <a:pt x="34" y="184"/>
                    </a:cubicBezTo>
                    <a:cubicBezTo>
                      <a:pt x="61" y="184"/>
                      <a:pt x="61" y="184"/>
                      <a:pt x="61" y="184"/>
                    </a:cubicBezTo>
                    <a:cubicBezTo>
                      <a:pt x="61" y="176"/>
                      <a:pt x="61" y="176"/>
                      <a:pt x="61" y="176"/>
                    </a:cubicBezTo>
                    <a:cubicBezTo>
                      <a:pt x="34" y="176"/>
                      <a:pt x="34" y="176"/>
                      <a:pt x="34" y="176"/>
                    </a:cubicBezTo>
                    <a:close/>
                    <a:moveTo>
                      <a:pt x="70" y="176"/>
                    </a:moveTo>
                    <a:cubicBezTo>
                      <a:pt x="70" y="184"/>
                      <a:pt x="70" y="184"/>
                      <a:pt x="70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0" y="176"/>
                      <a:pt x="70" y="176"/>
                      <a:pt x="70" y="176"/>
                    </a:cubicBezTo>
                    <a:close/>
                    <a:moveTo>
                      <a:pt x="10" y="192"/>
                    </a:moveTo>
                    <a:cubicBezTo>
                      <a:pt x="10" y="200"/>
                      <a:pt x="10" y="200"/>
                      <a:pt x="10" y="200"/>
                    </a:cubicBezTo>
                    <a:cubicBezTo>
                      <a:pt x="23" y="200"/>
                      <a:pt x="23" y="200"/>
                      <a:pt x="23" y="200"/>
                    </a:cubicBezTo>
                    <a:cubicBezTo>
                      <a:pt x="23" y="192"/>
                      <a:pt x="23" y="192"/>
                      <a:pt x="23" y="192"/>
                    </a:cubicBezTo>
                    <a:cubicBezTo>
                      <a:pt x="10" y="192"/>
                      <a:pt x="10" y="192"/>
                      <a:pt x="10" y="192"/>
                    </a:cubicBezTo>
                    <a:close/>
                    <a:moveTo>
                      <a:pt x="23" y="192"/>
                    </a:moveTo>
                    <a:cubicBezTo>
                      <a:pt x="23" y="200"/>
                      <a:pt x="23" y="200"/>
                      <a:pt x="23" y="200"/>
                    </a:cubicBezTo>
                    <a:cubicBezTo>
                      <a:pt x="51" y="200"/>
                      <a:pt x="51" y="200"/>
                      <a:pt x="51" y="200"/>
                    </a:cubicBezTo>
                    <a:cubicBezTo>
                      <a:pt x="51" y="192"/>
                      <a:pt x="51" y="192"/>
                      <a:pt x="51" y="192"/>
                    </a:cubicBezTo>
                    <a:cubicBezTo>
                      <a:pt x="23" y="192"/>
                      <a:pt x="23" y="192"/>
                      <a:pt x="23" y="192"/>
                    </a:cubicBezTo>
                    <a:close/>
                    <a:moveTo>
                      <a:pt x="70" y="192"/>
                    </a:moveTo>
                    <a:cubicBezTo>
                      <a:pt x="70" y="200"/>
                      <a:pt x="70" y="200"/>
                      <a:pt x="70" y="200"/>
                    </a:cubicBezTo>
                    <a:cubicBezTo>
                      <a:pt x="80" y="200"/>
                      <a:pt x="80" y="200"/>
                      <a:pt x="80" y="200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70" y="192"/>
                      <a:pt x="70" y="192"/>
                      <a:pt x="70" y="192"/>
                    </a:cubicBezTo>
                    <a:close/>
                    <a:moveTo>
                      <a:pt x="119" y="133"/>
                    </a:move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8" y="133"/>
                      <a:pt x="138" y="133"/>
                      <a:pt x="138" y="133"/>
                    </a:cubicBezTo>
                    <a:cubicBezTo>
                      <a:pt x="119" y="133"/>
                      <a:pt x="119" y="133"/>
                      <a:pt x="119" y="133"/>
                    </a:cubicBezTo>
                    <a:close/>
                    <a:moveTo>
                      <a:pt x="146" y="133"/>
                    </a:move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65" y="141"/>
                      <a:pt x="165" y="141"/>
                      <a:pt x="165" y="141"/>
                    </a:cubicBezTo>
                    <a:cubicBezTo>
                      <a:pt x="165" y="133"/>
                      <a:pt x="165" y="133"/>
                      <a:pt x="165" y="133"/>
                    </a:cubicBezTo>
                    <a:cubicBezTo>
                      <a:pt x="146" y="133"/>
                      <a:pt x="146" y="133"/>
                      <a:pt x="146" y="133"/>
                    </a:cubicBezTo>
                    <a:close/>
                    <a:moveTo>
                      <a:pt x="172" y="133"/>
                    </a:moveTo>
                    <a:cubicBezTo>
                      <a:pt x="172" y="141"/>
                      <a:pt x="172" y="141"/>
                      <a:pt x="172" y="141"/>
                    </a:cubicBezTo>
                    <a:cubicBezTo>
                      <a:pt x="191" y="141"/>
                      <a:pt x="191" y="141"/>
                      <a:pt x="191" y="141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72" y="133"/>
                      <a:pt x="172" y="133"/>
                      <a:pt x="172" y="133"/>
                    </a:cubicBezTo>
                    <a:close/>
                    <a:moveTo>
                      <a:pt x="119" y="152"/>
                    </a:move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52"/>
                      <a:pt x="138" y="152"/>
                      <a:pt x="138" y="152"/>
                    </a:cubicBezTo>
                    <a:cubicBezTo>
                      <a:pt x="119" y="152"/>
                      <a:pt x="119" y="152"/>
                      <a:pt x="119" y="152"/>
                    </a:cubicBezTo>
                    <a:close/>
                    <a:moveTo>
                      <a:pt x="146" y="152"/>
                    </a:move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65" y="160"/>
                      <a:pt x="165" y="160"/>
                      <a:pt x="165" y="160"/>
                    </a:cubicBezTo>
                    <a:cubicBezTo>
                      <a:pt x="165" y="152"/>
                      <a:pt x="165" y="152"/>
                      <a:pt x="165" y="152"/>
                    </a:cubicBezTo>
                    <a:cubicBezTo>
                      <a:pt x="146" y="152"/>
                      <a:pt x="146" y="152"/>
                      <a:pt x="146" y="152"/>
                    </a:cubicBezTo>
                    <a:close/>
                    <a:moveTo>
                      <a:pt x="172" y="152"/>
                    </a:moveTo>
                    <a:cubicBezTo>
                      <a:pt x="172" y="160"/>
                      <a:pt x="172" y="160"/>
                      <a:pt x="172" y="160"/>
                    </a:cubicBezTo>
                    <a:cubicBezTo>
                      <a:pt x="191" y="160"/>
                      <a:pt x="191" y="160"/>
                      <a:pt x="191" y="160"/>
                    </a:cubicBezTo>
                    <a:cubicBezTo>
                      <a:pt x="191" y="152"/>
                      <a:pt x="191" y="152"/>
                      <a:pt x="191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lose/>
                    <a:moveTo>
                      <a:pt x="119" y="170"/>
                    </a:moveTo>
                    <a:cubicBezTo>
                      <a:pt x="119" y="178"/>
                      <a:pt x="119" y="178"/>
                      <a:pt x="119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0"/>
                      <a:pt x="138" y="170"/>
                      <a:pt x="138" y="170"/>
                    </a:cubicBezTo>
                    <a:cubicBezTo>
                      <a:pt x="119" y="170"/>
                      <a:pt x="119" y="170"/>
                      <a:pt x="119" y="170"/>
                    </a:cubicBezTo>
                    <a:close/>
                    <a:moveTo>
                      <a:pt x="146" y="170"/>
                    </a:move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65" y="178"/>
                      <a:pt x="165" y="178"/>
                      <a:pt x="165" y="178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46" y="170"/>
                      <a:pt x="146" y="170"/>
                      <a:pt x="146" y="170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72" y="178"/>
                      <a:pt x="172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72" y="170"/>
                      <a:pt x="172" y="170"/>
                      <a:pt x="172" y="170"/>
                    </a:cubicBezTo>
                    <a:close/>
                    <a:moveTo>
                      <a:pt x="119" y="187"/>
                    </a:moveTo>
                    <a:cubicBezTo>
                      <a:pt x="119" y="195"/>
                      <a:pt x="119" y="195"/>
                      <a:pt x="119" y="195"/>
                    </a:cubicBezTo>
                    <a:cubicBezTo>
                      <a:pt x="138" y="195"/>
                      <a:pt x="138" y="195"/>
                      <a:pt x="138" y="195"/>
                    </a:cubicBezTo>
                    <a:cubicBezTo>
                      <a:pt x="138" y="187"/>
                      <a:pt x="138" y="187"/>
                      <a:pt x="138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lose/>
                    <a:moveTo>
                      <a:pt x="146" y="187"/>
                    </a:moveTo>
                    <a:cubicBezTo>
                      <a:pt x="146" y="195"/>
                      <a:pt x="146" y="195"/>
                      <a:pt x="146" y="195"/>
                    </a:cubicBezTo>
                    <a:cubicBezTo>
                      <a:pt x="165" y="195"/>
                      <a:pt x="165" y="195"/>
                      <a:pt x="165" y="195"/>
                    </a:cubicBezTo>
                    <a:cubicBezTo>
                      <a:pt x="165" y="187"/>
                      <a:pt x="165" y="187"/>
                      <a:pt x="165" y="187"/>
                    </a:cubicBezTo>
                    <a:cubicBezTo>
                      <a:pt x="146" y="187"/>
                      <a:pt x="146" y="187"/>
                      <a:pt x="146" y="187"/>
                    </a:cubicBezTo>
                    <a:close/>
                    <a:moveTo>
                      <a:pt x="172" y="187"/>
                    </a:moveTo>
                    <a:cubicBezTo>
                      <a:pt x="172" y="195"/>
                      <a:pt x="172" y="195"/>
                      <a:pt x="172" y="195"/>
                    </a:cubicBezTo>
                    <a:cubicBezTo>
                      <a:pt x="191" y="195"/>
                      <a:pt x="191" y="195"/>
                      <a:pt x="191" y="195"/>
                    </a:cubicBezTo>
                    <a:cubicBezTo>
                      <a:pt x="191" y="187"/>
                      <a:pt x="191" y="187"/>
                      <a:pt x="191" y="187"/>
                    </a:cubicBezTo>
                    <a:cubicBezTo>
                      <a:pt x="172" y="187"/>
                      <a:pt x="172" y="187"/>
                      <a:pt x="172" y="187"/>
                    </a:cubicBezTo>
                    <a:close/>
                    <a:moveTo>
                      <a:pt x="119" y="206"/>
                    </a:moveTo>
                    <a:cubicBezTo>
                      <a:pt x="119" y="214"/>
                      <a:pt x="119" y="214"/>
                      <a:pt x="119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06"/>
                      <a:pt x="138" y="206"/>
                      <a:pt x="138" y="206"/>
                    </a:cubicBezTo>
                    <a:cubicBezTo>
                      <a:pt x="119" y="206"/>
                      <a:pt x="119" y="206"/>
                      <a:pt x="119" y="206"/>
                    </a:cubicBezTo>
                    <a:close/>
                    <a:moveTo>
                      <a:pt x="146" y="206"/>
                    </a:moveTo>
                    <a:cubicBezTo>
                      <a:pt x="146" y="214"/>
                      <a:pt x="146" y="214"/>
                      <a:pt x="146" y="214"/>
                    </a:cubicBez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5" y="206"/>
                      <a:pt x="165" y="206"/>
                      <a:pt x="165" y="206"/>
                    </a:cubicBezTo>
                    <a:cubicBezTo>
                      <a:pt x="146" y="206"/>
                      <a:pt x="146" y="206"/>
                      <a:pt x="146" y="206"/>
                    </a:cubicBezTo>
                    <a:close/>
                    <a:moveTo>
                      <a:pt x="172" y="206"/>
                    </a:move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91" y="214"/>
                      <a:pt x="191" y="214"/>
                      <a:pt x="191" y="214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172" y="206"/>
                      <a:pt x="172" y="206"/>
                      <a:pt x="172" y="206"/>
                    </a:cubicBezTo>
                    <a:close/>
                    <a:moveTo>
                      <a:pt x="119" y="224"/>
                    </a:moveTo>
                    <a:cubicBezTo>
                      <a:pt x="119" y="232"/>
                      <a:pt x="119" y="232"/>
                      <a:pt x="119" y="232"/>
                    </a:cubicBezTo>
                    <a:cubicBezTo>
                      <a:pt x="138" y="232"/>
                      <a:pt x="138" y="232"/>
                      <a:pt x="138" y="232"/>
                    </a:cubicBezTo>
                    <a:cubicBezTo>
                      <a:pt x="138" y="224"/>
                      <a:pt x="138" y="224"/>
                      <a:pt x="138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lose/>
                    <a:moveTo>
                      <a:pt x="146" y="224"/>
                    </a:moveTo>
                    <a:cubicBezTo>
                      <a:pt x="146" y="232"/>
                      <a:pt x="146" y="232"/>
                      <a:pt x="146" y="232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65" y="224"/>
                      <a:pt x="165" y="224"/>
                      <a:pt x="165" y="224"/>
                    </a:cubicBezTo>
                    <a:cubicBezTo>
                      <a:pt x="146" y="224"/>
                      <a:pt x="146" y="224"/>
                      <a:pt x="146" y="224"/>
                    </a:cubicBezTo>
                    <a:close/>
                    <a:moveTo>
                      <a:pt x="172" y="224"/>
                    </a:moveTo>
                    <a:cubicBezTo>
                      <a:pt x="172" y="232"/>
                      <a:pt x="172" y="232"/>
                      <a:pt x="172" y="232"/>
                    </a:cubicBezTo>
                    <a:cubicBezTo>
                      <a:pt x="191" y="232"/>
                      <a:pt x="191" y="232"/>
                      <a:pt x="191" y="232"/>
                    </a:cubicBezTo>
                    <a:cubicBezTo>
                      <a:pt x="191" y="224"/>
                      <a:pt x="191" y="224"/>
                      <a:pt x="191" y="224"/>
                    </a:cubicBezTo>
                    <a:cubicBezTo>
                      <a:pt x="172" y="224"/>
                      <a:pt x="172" y="224"/>
                      <a:pt x="172" y="224"/>
                    </a:cubicBezTo>
                    <a:close/>
                    <a:moveTo>
                      <a:pt x="130" y="102"/>
                    </a:moveTo>
                    <a:cubicBezTo>
                      <a:pt x="130" y="112"/>
                      <a:pt x="130" y="112"/>
                      <a:pt x="130" y="112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35" y="102"/>
                      <a:pt x="135" y="102"/>
                      <a:pt x="135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lose/>
                    <a:moveTo>
                      <a:pt x="141" y="102"/>
                    </a:moveTo>
                    <a:cubicBezTo>
                      <a:pt x="141" y="112"/>
                      <a:pt x="141" y="112"/>
                      <a:pt x="141" y="112"/>
                    </a:cubicBezTo>
                    <a:cubicBezTo>
                      <a:pt x="147" y="112"/>
                      <a:pt x="147" y="112"/>
                      <a:pt x="147" y="112"/>
                    </a:cubicBezTo>
                    <a:cubicBezTo>
                      <a:pt x="147" y="102"/>
                      <a:pt x="147" y="102"/>
                      <a:pt x="147" y="102"/>
                    </a:cubicBezTo>
                    <a:cubicBezTo>
                      <a:pt x="141" y="102"/>
                      <a:pt x="141" y="102"/>
                      <a:pt x="141" y="102"/>
                    </a:cubicBezTo>
                    <a:close/>
                    <a:moveTo>
                      <a:pt x="153" y="102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53" y="102"/>
                      <a:pt x="153" y="102"/>
                      <a:pt x="153" y="102"/>
                    </a:cubicBezTo>
                    <a:close/>
                    <a:moveTo>
                      <a:pt x="164" y="102"/>
                    </a:move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64" y="102"/>
                      <a:pt x="164" y="102"/>
                      <a:pt x="164" y="102"/>
                    </a:cubicBezTo>
                    <a:close/>
                    <a:moveTo>
                      <a:pt x="176" y="102"/>
                    </a:moveTo>
                    <a:cubicBezTo>
                      <a:pt x="176" y="112"/>
                      <a:pt x="176" y="112"/>
                      <a:pt x="176" y="112"/>
                    </a:cubicBezTo>
                    <a:cubicBezTo>
                      <a:pt x="181" y="112"/>
                      <a:pt x="181" y="112"/>
                      <a:pt x="181" y="112"/>
                    </a:cubicBezTo>
                    <a:cubicBezTo>
                      <a:pt x="181" y="102"/>
                      <a:pt x="181" y="102"/>
                      <a:pt x="181" y="102"/>
                    </a:cubicBezTo>
                    <a:cubicBezTo>
                      <a:pt x="176" y="102"/>
                      <a:pt x="176" y="102"/>
                      <a:pt x="176" y="102"/>
                    </a:cubicBezTo>
                    <a:close/>
                    <a:moveTo>
                      <a:pt x="10" y="208"/>
                    </a:moveTo>
                    <a:cubicBezTo>
                      <a:pt x="10" y="215"/>
                      <a:pt x="10" y="215"/>
                      <a:pt x="10" y="215"/>
                    </a:cubicBezTo>
                    <a:cubicBezTo>
                      <a:pt x="23" y="215"/>
                      <a:pt x="23" y="215"/>
                      <a:pt x="23" y="215"/>
                    </a:cubicBezTo>
                    <a:cubicBezTo>
                      <a:pt x="23" y="208"/>
                      <a:pt x="23" y="208"/>
                      <a:pt x="23" y="208"/>
                    </a:cubicBezTo>
                    <a:cubicBezTo>
                      <a:pt x="10" y="208"/>
                      <a:pt x="10" y="208"/>
                      <a:pt x="10" y="208"/>
                    </a:cubicBezTo>
                    <a:close/>
                    <a:moveTo>
                      <a:pt x="23" y="208"/>
                    </a:moveTo>
                    <a:cubicBezTo>
                      <a:pt x="23" y="215"/>
                      <a:pt x="23" y="215"/>
                      <a:pt x="23" y="215"/>
                    </a:cubicBezTo>
                    <a:cubicBezTo>
                      <a:pt x="51" y="215"/>
                      <a:pt x="51" y="215"/>
                      <a:pt x="51" y="215"/>
                    </a:cubicBezTo>
                    <a:cubicBezTo>
                      <a:pt x="51" y="208"/>
                      <a:pt x="51" y="208"/>
                      <a:pt x="51" y="208"/>
                    </a:cubicBezTo>
                    <a:cubicBezTo>
                      <a:pt x="23" y="208"/>
                      <a:pt x="23" y="208"/>
                      <a:pt x="23" y="208"/>
                    </a:cubicBezTo>
                    <a:close/>
                    <a:moveTo>
                      <a:pt x="70" y="208"/>
                    </a:moveTo>
                    <a:cubicBezTo>
                      <a:pt x="70" y="215"/>
                      <a:pt x="70" y="215"/>
                      <a:pt x="70" y="215"/>
                    </a:cubicBezTo>
                    <a:cubicBezTo>
                      <a:pt x="80" y="215"/>
                      <a:pt x="80" y="215"/>
                      <a:pt x="80" y="215"/>
                    </a:cubicBezTo>
                    <a:cubicBezTo>
                      <a:pt x="80" y="208"/>
                      <a:pt x="80" y="208"/>
                      <a:pt x="80" y="208"/>
                    </a:cubicBezTo>
                    <a:cubicBezTo>
                      <a:pt x="70" y="208"/>
                      <a:pt x="70" y="208"/>
                      <a:pt x="70" y="208"/>
                    </a:cubicBezTo>
                    <a:close/>
                    <a:moveTo>
                      <a:pt x="10" y="223"/>
                    </a:moveTo>
                    <a:cubicBezTo>
                      <a:pt x="10" y="231"/>
                      <a:pt x="10" y="231"/>
                      <a:pt x="10" y="231"/>
                    </a:cubicBezTo>
                    <a:cubicBezTo>
                      <a:pt x="37" y="231"/>
                      <a:pt x="37" y="231"/>
                      <a:pt x="37" y="231"/>
                    </a:cubicBezTo>
                    <a:cubicBezTo>
                      <a:pt x="37" y="223"/>
                      <a:pt x="37" y="223"/>
                      <a:pt x="37" y="223"/>
                    </a:cubicBezTo>
                    <a:cubicBezTo>
                      <a:pt x="10" y="223"/>
                      <a:pt x="10" y="223"/>
                      <a:pt x="10" y="223"/>
                    </a:cubicBezTo>
                    <a:close/>
                    <a:moveTo>
                      <a:pt x="53" y="223"/>
                    </a:moveTo>
                    <a:cubicBezTo>
                      <a:pt x="53" y="231"/>
                      <a:pt x="53" y="231"/>
                      <a:pt x="53" y="231"/>
                    </a:cubicBezTo>
                    <a:cubicBezTo>
                      <a:pt x="80" y="231"/>
                      <a:pt x="80" y="231"/>
                      <a:pt x="80" y="231"/>
                    </a:cubicBezTo>
                    <a:cubicBezTo>
                      <a:pt x="80" y="223"/>
                      <a:pt x="80" y="223"/>
                      <a:pt x="80" y="223"/>
                    </a:cubicBezTo>
                    <a:cubicBezTo>
                      <a:pt x="53" y="223"/>
                      <a:pt x="53" y="223"/>
                      <a:pt x="53" y="223"/>
                    </a:cubicBezTo>
                    <a:close/>
                    <a:moveTo>
                      <a:pt x="10" y="238"/>
                    </a:moveTo>
                    <a:cubicBezTo>
                      <a:pt x="10" y="245"/>
                      <a:pt x="10" y="245"/>
                      <a:pt x="10" y="245"/>
                    </a:cubicBezTo>
                    <a:cubicBezTo>
                      <a:pt x="23" y="245"/>
                      <a:pt x="23" y="245"/>
                      <a:pt x="23" y="245"/>
                    </a:cubicBezTo>
                    <a:cubicBezTo>
                      <a:pt x="23" y="238"/>
                      <a:pt x="23" y="238"/>
                      <a:pt x="23" y="238"/>
                    </a:cubicBezTo>
                    <a:cubicBezTo>
                      <a:pt x="10" y="238"/>
                      <a:pt x="10" y="238"/>
                      <a:pt x="10" y="238"/>
                    </a:cubicBezTo>
                    <a:close/>
                    <a:moveTo>
                      <a:pt x="34" y="238"/>
                    </a:moveTo>
                    <a:cubicBezTo>
                      <a:pt x="34" y="245"/>
                      <a:pt x="34" y="245"/>
                      <a:pt x="34" y="245"/>
                    </a:cubicBezTo>
                    <a:cubicBezTo>
                      <a:pt x="61" y="245"/>
                      <a:pt x="61" y="245"/>
                      <a:pt x="61" y="245"/>
                    </a:cubicBezTo>
                    <a:cubicBezTo>
                      <a:pt x="61" y="238"/>
                      <a:pt x="61" y="238"/>
                      <a:pt x="61" y="238"/>
                    </a:cubicBezTo>
                    <a:cubicBezTo>
                      <a:pt x="34" y="238"/>
                      <a:pt x="34" y="238"/>
                      <a:pt x="34" y="238"/>
                    </a:cubicBezTo>
                    <a:close/>
                    <a:moveTo>
                      <a:pt x="70" y="238"/>
                    </a:moveTo>
                    <a:cubicBezTo>
                      <a:pt x="70" y="245"/>
                      <a:pt x="70" y="245"/>
                      <a:pt x="70" y="245"/>
                    </a:cubicBezTo>
                    <a:cubicBezTo>
                      <a:pt x="80" y="245"/>
                      <a:pt x="80" y="245"/>
                      <a:pt x="80" y="245"/>
                    </a:cubicBezTo>
                    <a:cubicBezTo>
                      <a:pt x="80" y="238"/>
                      <a:pt x="80" y="238"/>
                      <a:pt x="80" y="238"/>
                    </a:cubicBezTo>
                    <a:lnTo>
                      <a:pt x="70" y="2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íṣlíḑê"/>
              <p:cNvSpPr/>
              <p:nvPr/>
            </p:nvSpPr>
            <p:spPr bwMode="auto">
              <a:xfrm>
                <a:off x="3325813" y="3546476"/>
                <a:ext cx="590550" cy="382588"/>
              </a:xfrm>
              <a:custGeom>
                <a:avLst/>
                <a:gdLst>
                  <a:gd name="T0" fmla="*/ 129 w 179"/>
                  <a:gd name="T1" fmla="*/ 115 h 115"/>
                  <a:gd name="T2" fmla="*/ 110 w 179"/>
                  <a:gd name="T3" fmla="*/ 88 h 115"/>
                  <a:gd name="T4" fmla="*/ 95 w 179"/>
                  <a:gd name="T5" fmla="*/ 115 h 115"/>
                  <a:gd name="T6" fmla="*/ 95 w 179"/>
                  <a:gd name="T7" fmla="*/ 75 h 115"/>
                  <a:gd name="T8" fmla="*/ 89 w 179"/>
                  <a:gd name="T9" fmla="*/ 53 h 115"/>
                  <a:gd name="T10" fmla="*/ 108 w 179"/>
                  <a:gd name="T11" fmla="*/ 27 h 115"/>
                  <a:gd name="T12" fmla="*/ 160 w 179"/>
                  <a:gd name="T13" fmla="*/ 27 h 115"/>
                  <a:gd name="T14" fmla="*/ 179 w 179"/>
                  <a:gd name="T15" fmla="*/ 53 h 115"/>
                  <a:gd name="T16" fmla="*/ 173 w 179"/>
                  <a:gd name="T17" fmla="*/ 75 h 115"/>
                  <a:gd name="T18" fmla="*/ 173 w 179"/>
                  <a:gd name="T19" fmla="*/ 115 h 115"/>
                  <a:gd name="T20" fmla="*/ 55 w 179"/>
                  <a:gd name="T21" fmla="*/ 89 h 115"/>
                  <a:gd name="T22" fmla="*/ 69 w 179"/>
                  <a:gd name="T23" fmla="*/ 104 h 115"/>
                  <a:gd name="T24" fmla="*/ 49 w 179"/>
                  <a:gd name="T25" fmla="*/ 52 h 115"/>
                  <a:gd name="T26" fmla="*/ 40 w 179"/>
                  <a:gd name="T27" fmla="*/ 63 h 115"/>
                  <a:gd name="T28" fmla="*/ 49 w 179"/>
                  <a:gd name="T29" fmla="*/ 52 h 115"/>
                  <a:gd name="T30" fmla="*/ 19 w 179"/>
                  <a:gd name="T31" fmla="*/ 89 h 115"/>
                  <a:gd name="T32" fmla="*/ 32 w 179"/>
                  <a:gd name="T33" fmla="*/ 104 h 115"/>
                  <a:gd name="T34" fmla="*/ 50 w 179"/>
                  <a:gd name="T35" fmla="*/ 89 h 115"/>
                  <a:gd name="T36" fmla="*/ 36 w 179"/>
                  <a:gd name="T37" fmla="*/ 104 h 115"/>
                  <a:gd name="T38" fmla="*/ 50 w 179"/>
                  <a:gd name="T39" fmla="*/ 89 h 115"/>
                  <a:gd name="T40" fmla="*/ 127 w 179"/>
                  <a:gd name="T41" fmla="*/ 75 h 115"/>
                  <a:gd name="T42" fmla="*/ 113 w 179"/>
                  <a:gd name="T43" fmla="*/ 58 h 115"/>
                  <a:gd name="T44" fmla="*/ 44 w 179"/>
                  <a:gd name="T45" fmla="*/ 28 h 115"/>
                  <a:gd name="T46" fmla="*/ 88 w 179"/>
                  <a:gd name="T47" fmla="*/ 73 h 115"/>
                  <a:gd name="T48" fmla="*/ 84 w 179"/>
                  <a:gd name="T49" fmla="*/ 81 h 115"/>
                  <a:gd name="T50" fmla="*/ 5 w 179"/>
                  <a:gd name="T51" fmla="*/ 115 h 115"/>
                  <a:gd name="T52" fmla="*/ 0 w 179"/>
                  <a:gd name="T53" fmla="*/ 81 h 115"/>
                  <a:gd name="T54" fmla="*/ 18 w 179"/>
                  <a:gd name="T55" fmla="*/ 55 h 115"/>
                  <a:gd name="T56" fmla="*/ 159 w 179"/>
                  <a:gd name="T57" fmla="*/ 60 h 115"/>
                  <a:gd name="T58" fmla="*/ 145 w 179"/>
                  <a:gd name="T59" fmla="*/ 75 h 115"/>
                  <a:gd name="T60" fmla="*/ 159 w 179"/>
                  <a:gd name="T61" fmla="*/ 60 h 115"/>
                  <a:gd name="T62" fmla="*/ 128 w 179"/>
                  <a:gd name="T63" fmla="*/ 32 h 115"/>
                  <a:gd name="T64" fmla="*/ 140 w 179"/>
                  <a:gd name="T65" fmla="*/ 32 h 115"/>
                  <a:gd name="T66" fmla="*/ 159 w 179"/>
                  <a:gd name="T67" fmla="*/ 89 h 115"/>
                  <a:gd name="T68" fmla="*/ 145 w 179"/>
                  <a:gd name="T69" fmla="*/ 104 h 115"/>
                  <a:gd name="T70" fmla="*/ 159 w 179"/>
                  <a:gd name="T71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9" h="115">
                    <a:moveTo>
                      <a:pt x="173" y="115"/>
                    </a:move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10" y="88"/>
                      <a:pt x="110" y="88"/>
                      <a:pt x="110" y="88"/>
                    </a:cubicBezTo>
                    <a:cubicBezTo>
                      <a:pt x="110" y="115"/>
                      <a:pt x="110" y="115"/>
                      <a:pt x="110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5" y="75"/>
                      <a:pt x="95" y="75"/>
                      <a:pt x="95" y="75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60" y="27"/>
                      <a:pt x="160" y="27"/>
                      <a:pt x="160" y="27"/>
                    </a:cubicBezTo>
                    <a:cubicBezTo>
                      <a:pt x="179" y="46"/>
                      <a:pt x="179" y="46"/>
                      <a:pt x="179" y="46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3" y="75"/>
                      <a:pt x="173" y="75"/>
                      <a:pt x="173" y="75"/>
                    </a:cubicBezTo>
                    <a:cubicBezTo>
                      <a:pt x="173" y="86"/>
                      <a:pt x="173" y="86"/>
                      <a:pt x="173" y="86"/>
                    </a:cubicBezTo>
                    <a:cubicBezTo>
                      <a:pt x="173" y="115"/>
                      <a:pt x="173" y="115"/>
                      <a:pt x="173" y="115"/>
                    </a:cubicBezTo>
                    <a:close/>
                    <a:moveTo>
                      <a:pt x="69" y="89"/>
                    </a:move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9" y="89"/>
                      <a:pt x="69" y="89"/>
                      <a:pt x="69" y="89"/>
                    </a:cubicBezTo>
                    <a:close/>
                    <a:moveTo>
                      <a:pt x="49" y="52"/>
                    </a:move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9" y="52"/>
                      <a:pt x="49" y="52"/>
                      <a:pt x="49" y="52"/>
                    </a:cubicBezTo>
                    <a:close/>
                    <a:moveTo>
                      <a:pt x="32" y="89"/>
                    </a:move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89"/>
                      <a:pt x="32" y="89"/>
                      <a:pt x="32" y="89"/>
                    </a:cubicBezTo>
                    <a:close/>
                    <a:moveTo>
                      <a:pt x="50" y="89"/>
                    </a:move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104"/>
                      <a:pt x="36" y="104"/>
                      <a:pt x="36" y="104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50" y="89"/>
                      <a:pt x="50" y="89"/>
                      <a:pt x="50" y="89"/>
                    </a:cubicBezTo>
                    <a:close/>
                    <a:moveTo>
                      <a:pt x="113" y="75"/>
                    </a:moveTo>
                    <a:cubicBezTo>
                      <a:pt x="127" y="75"/>
                      <a:pt x="127" y="75"/>
                      <a:pt x="127" y="75"/>
                    </a:cubicBezTo>
                    <a:cubicBezTo>
                      <a:pt x="127" y="58"/>
                      <a:pt x="127" y="58"/>
                      <a:pt x="127" y="58"/>
                    </a:cubicBezTo>
                    <a:cubicBezTo>
                      <a:pt x="113" y="58"/>
                      <a:pt x="113" y="58"/>
                      <a:pt x="113" y="58"/>
                    </a:cubicBezTo>
                    <a:cubicBezTo>
                      <a:pt x="113" y="75"/>
                      <a:pt x="113" y="75"/>
                      <a:pt x="113" y="75"/>
                    </a:cubicBezTo>
                    <a:close/>
                    <a:moveTo>
                      <a:pt x="44" y="28"/>
                    </a:moveTo>
                    <a:cubicBezTo>
                      <a:pt x="71" y="55"/>
                      <a:pt x="71" y="55"/>
                      <a:pt x="71" y="55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84" y="81"/>
                      <a:pt x="84" y="81"/>
                      <a:pt x="84" y="81"/>
                    </a:cubicBezTo>
                    <a:cubicBezTo>
                      <a:pt x="84" y="115"/>
                      <a:pt x="84" y="115"/>
                      <a:pt x="84" y="115"/>
                    </a:cubicBezTo>
                    <a:cubicBezTo>
                      <a:pt x="27" y="115"/>
                      <a:pt x="38" y="115"/>
                      <a:pt x="5" y="115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44" y="28"/>
                      <a:pt x="44" y="28"/>
                      <a:pt x="44" y="28"/>
                    </a:cubicBezTo>
                    <a:close/>
                    <a:moveTo>
                      <a:pt x="159" y="60"/>
                    </a:moveTo>
                    <a:cubicBezTo>
                      <a:pt x="145" y="60"/>
                      <a:pt x="145" y="60"/>
                      <a:pt x="145" y="60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9" y="75"/>
                      <a:pt x="159" y="75"/>
                      <a:pt x="159" y="75"/>
                    </a:cubicBezTo>
                    <a:cubicBezTo>
                      <a:pt x="159" y="60"/>
                      <a:pt x="159" y="60"/>
                      <a:pt x="159" y="60"/>
                    </a:cubicBezTo>
                    <a:close/>
                    <a:moveTo>
                      <a:pt x="134" y="26"/>
                    </a:moveTo>
                    <a:cubicBezTo>
                      <a:pt x="131" y="26"/>
                      <a:pt x="128" y="28"/>
                      <a:pt x="128" y="32"/>
                    </a:cubicBezTo>
                    <a:cubicBezTo>
                      <a:pt x="128" y="35"/>
                      <a:pt x="131" y="38"/>
                      <a:pt x="134" y="38"/>
                    </a:cubicBezTo>
                    <a:cubicBezTo>
                      <a:pt x="137" y="38"/>
                      <a:pt x="140" y="35"/>
                      <a:pt x="140" y="32"/>
                    </a:cubicBezTo>
                    <a:cubicBezTo>
                      <a:pt x="140" y="28"/>
                      <a:pt x="137" y="26"/>
                      <a:pt x="134" y="26"/>
                    </a:cubicBezTo>
                    <a:close/>
                    <a:moveTo>
                      <a:pt x="159" y="89"/>
                    </a:moveTo>
                    <a:cubicBezTo>
                      <a:pt x="145" y="89"/>
                      <a:pt x="145" y="89"/>
                      <a:pt x="145" y="89"/>
                    </a:cubicBezTo>
                    <a:cubicBezTo>
                      <a:pt x="145" y="104"/>
                      <a:pt x="145" y="104"/>
                      <a:pt x="145" y="104"/>
                    </a:cubicBezTo>
                    <a:cubicBezTo>
                      <a:pt x="159" y="104"/>
                      <a:pt x="159" y="104"/>
                      <a:pt x="159" y="104"/>
                    </a:cubicBezTo>
                    <a:lnTo>
                      <a:pt x="159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ïṧľide"/>
              <p:cNvSpPr/>
              <p:nvPr/>
            </p:nvSpPr>
            <p:spPr bwMode="auto">
              <a:xfrm>
                <a:off x="8459788" y="3460751"/>
                <a:ext cx="400050" cy="468313"/>
              </a:xfrm>
              <a:custGeom>
                <a:avLst/>
                <a:gdLst>
                  <a:gd name="T0" fmla="*/ 119 w 121"/>
                  <a:gd name="T1" fmla="*/ 133 h 141"/>
                  <a:gd name="T2" fmla="*/ 119 w 121"/>
                  <a:gd name="T3" fmla="*/ 61 h 141"/>
                  <a:gd name="T4" fmla="*/ 84 w 121"/>
                  <a:gd name="T5" fmla="*/ 49 h 141"/>
                  <a:gd name="T6" fmla="*/ 84 w 121"/>
                  <a:gd name="T7" fmla="*/ 29 h 141"/>
                  <a:gd name="T8" fmla="*/ 29 w 121"/>
                  <a:gd name="T9" fmla="*/ 3 h 141"/>
                  <a:gd name="T10" fmla="*/ 23 w 121"/>
                  <a:gd name="T11" fmla="*/ 2 h 141"/>
                  <a:gd name="T12" fmla="*/ 7 w 121"/>
                  <a:gd name="T13" fmla="*/ 132 h 141"/>
                  <a:gd name="T14" fmla="*/ 0 w 121"/>
                  <a:gd name="T15" fmla="*/ 141 h 141"/>
                  <a:gd name="T16" fmla="*/ 32 w 121"/>
                  <a:gd name="T17" fmla="*/ 141 h 141"/>
                  <a:gd name="T18" fmla="*/ 32 w 121"/>
                  <a:gd name="T19" fmla="*/ 14 h 141"/>
                  <a:gd name="T20" fmla="*/ 76 w 121"/>
                  <a:gd name="T21" fmla="*/ 46 h 141"/>
                  <a:gd name="T22" fmla="*/ 58 w 121"/>
                  <a:gd name="T23" fmla="*/ 40 h 141"/>
                  <a:gd name="T24" fmla="*/ 58 w 121"/>
                  <a:gd name="T25" fmla="*/ 40 h 141"/>
                  <a:gd name="T26" fmla="*/ 58 w 121"/>
                  <a:gd name="T27" fmla="*/ 40 h 141"/>
                  <a:gd name="T28" fmla="*/ 41 w 121"/>
                  <a:gd name="T29" fmla="*/ 132 h 141"/>
                  <a:gd name="T30" fmla="*/ 34 w 121"/>
                  <a:gd name="T31" fmla="*/ 140 h 141"/>
                  <a:gd name="T32" fmla="*/ 66 w 121"/>
                  <a:gd name="T33" fmla="*/ 140 h 141"/>
                  <a:gd name="T34" fmla="*/ 66 w 121"/>
                  <a:gd name="T35" fmla="*/ 52 h 141"/>
                  <a:gd name="T36" fmla="*/ 110 w 121"/>
                  <a:gd name="T37" fmla="*/ 137 h 141"/>
                  <a:gd name="T38" fmla="*/ 114 w 121"/>
                  <a:gd name="T39" fmla="*/ 141 h 141"/>
                  <a:gd name="T40" fmla="*/ 121 w 121"/>
                  <a:gd name="T41" fmla="*/ 133 h 141"/>
                  <a:gd name="T42" fmla="*/ 90 w 121"/>
                  <a:gd name="T43" fmla="*/ 140 h 141"/>
                  <a:gd name="T44" fmla="*/ 73 w 121"/>
                  <a:gd name="T45" fmla="*/ 125 h 141"/>
                  <a:gd name="T46" fmla="*/ 105 w 121"/>
                  <a:gd name="T47" fmla="*/ 127 h 141"/>
                  <a:gd name="T48" fmla="*/ 105 w 121"/>
                  <a:gd name="T49" fmla="*/ 85 h 141"/>
                  <a:gd name="T50" fmla="*/ 73 w 121"/>
                  <a:gd name="T51" fmla="*/ 75 h 141"/>
                  <a:gd name="T52" fmla="*/ 90 w 121"/>
                  <a:gd name="T53" fmla="*/ 67 h 141"/>
                  <a:gd name="T54" fmla="*/ 105 w 121"/>
                  <a:gd name="T55" fmla="*/ 85 h 141"/>
                  <a:gd name="T56" fmla="*/ 90 w 121"/>
                  <a:gd name="T57" fmla="*/ 100 h 141"/>
                  <a:gd name="T58" fmla="*/ 73 w 121"/>
                  <a:gd name="T59" fmla="*/ 82 h 141"/>
                  <a:gd name="T60" fmla="*/ 105 w 121"/>
                  <a:gd name="T61" fmla="*/ 90 h 141"/>
                  <a:gd name="T62" fmla="*/ 105 w 121"/>
                  <a:gd name="T63" fmla="*/ 121 h 141"/>
                  <a:gd name="T64" fmla="*/ 73 w 121"/>
                  <a:gd name="T65" fmla="*/ 118 h 141"/>
                  <a:gd name="T66" fmla="*/ 90 w 121"/>
                  <a:gd name="T67" fmla="*/ 106 h 141"/>
                  <a:gd name="T68" fmla="*/ 105 w 121"/>
                  <a:gd name="T69" fmla="*/ 12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141">
                    <a:moveTo>
                      <a:pt x="121" y="133"/>
                    </a:moveTo>
                    <a:cubicBezTo>
                      <a:pt x="119" y="133"/>
                      <a:pt x="119" y="133"/>
                      <a:pt x="119" y="133"/>
                    </a:cubicBezTo>
                    <a:cubicBezTo>
                      <a:pt x="119" y="64"/>
                      <a:pt x="119" y="64"/>
                      <a:pt x="119" y="64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84" y="49"/>
                      <a:pt x="84" y="49"/>
                      <a:pt x="84" y="49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32"/>
                      <a:pt x="7" y="132"/>
                      <a:pt x="7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28" y="141"/>
                      <a:pt x="28" y="141"/>
                      <a:pt x="28" y="141"/>
                    </a:cubicBezTo>
                    <a:cubicBezTo>
                      <a:pt x="32" y="141"/>
                      <a:pt x="32" y="141"/>
                      <a:pt x="32" y="14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132"/>
                      <a:pt x="41" y="132"/>
                      <a:pt x="41" y="132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4" y="140"/>
                      <a:pt x="34" y="140"/>
                      <a:pt x="34" y="140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36"/>
                      <a:pt x="66" y="136"/>
                      <a:pt x="66" y="136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0" y="141"/>
                      <a:pt x="110" y="141"/>
                      <a:pt x="110" y="141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1" y="133"/>
                      <a:pt x="121" y="133"/>
                      <a:pt x="121" y="133"/>
                    </a:cubicBezTo>
                    <a:close/>
                    <a:moveTo>
                      <a:pt x="105" y="140"/>
                    </a:moveTo>
                    <a:cubicBezTo>
                      <a:pt x="100" y="140"/>
                      <a:pt x="95" y="140"/>
                      <a:pt x="90" y="140"/>
                    </a:cubicBezTo>
                    <a:cubicBezTo>
                      <a:pt x="85" y="140"/>
                      <a:pt x="79" y="140"/>
                      <a:pt x="73" y="140"/>
                    </a:cubicBezTo>
                    <a:cubicBezTo>
                      <a:pt x="73" y="135"/>
                      <a:pt x="73" y="130"/>
                      <a:pt x="73" y="125"/>
                    </a:cubicBezTo>
                    <a:cubicBezTo>
                      <a:pt x="79" y="126"/>
                      <a:pt x="85" y="126"/>
                      <a:pt x="90" y="126"/>
                    </a:cubicBezTo>
                    <a:cubicBezTo>
                      <a:pt x="95" y="127"/>
                      <a:pt x="100" y="127"/>
                      <a:pt x="105" y="127"/>
                    </a:cubicBezTo>
                    <a:cubicBezTo>
                      <a:pt x="105" y="132"/>
                      <a:pt x="105" y="136"/>
                      <a:pt x="105" y="140"/>
                    </a:cubicBezTo>
                    <a:close/>
                    <a:moveTo>
                      <a:pt x="105" y="85"/>
                    </a:moveTo>
                    <a:cubicBezTo>
                      <a:pt x="100" y="83"/>
                      <a:pt x="95" y="82"/>
                      <a:pt x="90" y="80"/>
                    </a:cubicBezTo>
                    <a:cubicBezTo>
                      <a:pt x="85" y="79"/>
                      <a:pt x="79" y="77"/>
                      <a:pt x="73" y="75"/>
                    </a:cubicBezTo>
                    <a:cubicBezTo>
                      <a:pt x="73" y="70"/>
                      <a:pt x="73" y="65"/>
                      <a:pt x="73" y="60"/>
                    </a:cubicBezTo>
                    <a:cubicBezTo>
                      <a:pt x="79" y="63"/>
                      <a:pt x="85" y="65"/>
                      <a:pt x="90" y="67"/>
                    </a:cubicBezTo>
                    <a:cubicBezTo>
                      <a:pt x="95" y="68"/>
                      <a:pt x="100" y="70"/>
                      <a:pt x="105" y="72"/>
                    </a:cubicBezTo>
                    <a:cubicBezTo>
                      <a:pt x="105" y="76"/>
                      <a:pt x="105" y="80"/>
                      <a:pt x="105" y="85"/>
                    </a:cubicBezTo>
                    <a:close/>
                    <a:moveTo>
                      <a:pt x="105" y="103"/>
                    </a:moveTo>
                    <a:cubicBezTo>
                      <a:pt x="100" y="102"/>
                      <a:pt x="95" y="101"/>
                      <a:pt x="90" y="100"/>
                    </a:cubicBezTo>
                    <a:cubicBezTo>
                      <a:pt x="85" y="99"/>
                      <a:pt x="79" y="98"/>
                      <a:pt x="73" y="97"/>
                    </a:cubicBezTo>
                    <a:cubicBezTo>
                      <a:pt x="73" y="92"/>
                      <a:pt x="73" y="87"/>
                      <a:pt x="73" y="82"/>
                    </a:cubicBezTo>
                    <a:cubicBezTo>
                      <a:pt x="79" y="83"/>
                      <a:pt x="85" y="85"/>
                      <a:pt x="90" y="86"/>
                    </a:cubicBezTo>
                    <a:cubicBezTo>
                      <a:pt x="95" y="88"/>
                      <a:pt x="100" y="89"/>
                      <a:pt x="105" y="90"/>
                    </a:cubicBezTo>
                    <a:cubicBezTo>
                      <a:pt x="105" y="94"/>
                      <a:pt x="105" y="99"/>
                      <a:pt x="105" y="103"/>
                    </a:cubicBezTo>
                    <a:close/>
                    <a:moveTo>
                      <a:pt x="105" y="121"/>
                    </a:moveTo>
                    <a:cubicBezTo>
                      <a:pt x="100" y="121"/>
                      <a:pt x="95" y="120"/>
                      <a:pt x="90" y="120"/>
                    </a:cubicBezTo>
                    <a:cubicBezTo>
                      <a:pt x="85" y="119"/>
                      <a:pt x="79" y="119"/>
                      <a:pt x="73" y="118"/>
                    </a:cubicBezTo>
                    <a:cubicBezTo>
                      <a:pt x="73" y="113"/>
                      <a:pt x="73" y="108"/>
                      <a:pt x="73" y="103"/>
                    </a:cubicBezTo>
                    <a:cubicBezTo>
                      <a:pt x="79" y="104"/>
                      <a:pt x="85" y="105"/>
                      <a:pt x="90" y="106"/>
                    </a:cubicBezTo>
                    <a:cubicBezTo>
                      <a:pt x="95" y="107"/>
                      <a:pt x="100" y="108"/>
                      <a:pt x="105" y="109"/>
                    </a:cubicBezTo>
                    <a:cubicBezTo>
                      <a:pt x="105" y="113"/>
                      <a:pt x="105" y="117"/>
                      <a:pt x="105" y="12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" name="îṧļiḋè"/>
            <p:cNvGrpSpPr/>
            <p:nvPr/>
          </p:nvGrpSpPr>
          <p:grpSpPr>
            <a:xfrm>
              <a:off x="8043166" y="1824670"/>
              <a:ext cx="3492795" cy="1626499"/>
              <a:chOff x="2616330" y="1187861"/>
              <a:chExt cx="3492795" cy="1626499"/>
            </a:xfrm>
          </p:grpSpPr>
          <p:sp>
            <p:nvSpPr>
              <p:cNvPr id="21" name="ïsļïḋe"/>
              <p:cNvSpPr/>
              <p:nvPr/>
            </p:nvSpPr>
            <p:spPr bwMode="auto">
              <a:xfrm>
                <a:off x="2616330" y="2259000"/>
                <a:ext cx="3492795" cy="55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此部分内容作为文字排版占位显示（建议使用主题字体）</a:t>
                </a:r>
                <a:endParaRPr lang="zh-CN" altLang="en-US" sz="1000" dirty="0"/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如需更改请在（设置形状格式）菜单下（文本选项）中调整</a:t>
                </a:r>
                <a:endParaRPr lang="en-US" altLang="zh-CN" sz="1000" dirty="0"/>
              </a:p>
            </p:txBody>
          </p:sp>
          <p:sp>
            <p:nvSpPr>
              <p:cNvPr id="22" name="ïṥlïḓé"/>
              <p:cNvSpPr txBox="1"/>
              <p:nvPr/>
            </p:nvSpPr>
            <p:spPr bwMode="auto">
              <a:xfrm>
                <a:off x="2616330" y="1187861"/>
                <a:ext cx="3492795" cy="107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3200" b="1" dirty="0"/>
                  <a:t>标题文本</a:t>
                </a:r>
                <a:endParaRPr lang="en-US" altLang="zh-CN" sz="3200" b="1" dirty="0"/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3200" b="1" dirty="0"/>
                  <a:t>预设</a:t>
                </a:r>
                <a:endParaRPr lang="en-US" altLang="zh-CN" sz="3200" b="1" dirty="0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7717650" y="1323975"/>
              <a:ext cx="0" cy="2589482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ï$ľîdé"/>
            <p:cNvGrpSpPr/>
            <p:nvPr/>
          </p:nvGrpSpPr>
          <p:grpSpPr>
            <a:xfrm>
              <a:off x="712718" y="1333873"/>
              <a:ext cx="6227035" cy="1304047"/>
              <a:chOff x="5293453" y="2843126"/>
              <a:chExt cx="6227035" cy="1304047"/>
            </a:xfrm>
          </p:grpSpPr>
          <p:grpSp>
            <p:nvGrpSpPr>
              <p:cNvPr id="15" name="îṩļíḋe"/>
              <p:cNvGrpSpPr/>
              <p:nvPr/>
            </p:nvGrpSpPr>
            <p:grpSpPr>
              <a:xfrm>
                <a:off x="6130434" y="2843126"/>
                <a:ext cx="5390054" cy="1304047"/>
                <a:chOff x="600814" y="3564001"/>
                <a:chExt cx="2443527" cy="1304047"/>
              </a:xfrm>
            </p:grpSpPr>
            <p:sp>
              <p:nvSpPr>
                <p:cNvPr id="19" name="îṧļiḍe"/>
                <p:cNvSpPr txBox="1"/>
                <p:nvPr/>
              </p:nvSpPr>
              <p:spPr>
                <a:xfrm>
                  <a:off x="600814" y="4035822"/>
                  <a:ext cx="2443527" cy="832226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900" dirty="0"/>
                    <a:t>此部分内容作为文字排版占位显示（建议使用主题字体）此部分内容作为文字排版占位显示（建议使用主题字体）此部分内容作为文字排版占位显示（建议使用主题字体）此部分内容作为文字排版占位显示（建议使用主题字体）</a:t>
                  </a:r>
                  <a:endParaRPr lang="zh-CN" altLang="en-US" sz="900" dirty="0"/>
                </a:p>
              </p:txBody>
            </p:sp>
            <p:sp>
              <p:nvSpPr>
                <p:cNvPr id="20" name="í$ľïḋè"/>
                <p:cNvSpPr txBox="1"/>
                <p:nvPr/>
              </p:nvSpPr>
              <p:spPr>
                <a:xfrm>
                  <a:off x="600814" y="3564001"/>
                  <a:ext cx="2443527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rmAutofit/>
                </a:bodyPr>
                <a:lstStyle/>
                <a:p>
                  <a:r>
                    <a:rPr lang="zh-CN" altLang="en-US" sz="1400" b="1" dirty="0">
                      <a:solidFill>
                        <a:schemeClr val="accent1"/>
                      </a:solidFill>
                    </a:rPr>
                    <a:t>替换图示中的图标</a:t>
                  </a:r>
                  <a:endParaRPr lang="zh-CN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16" name="íṩļidè"/>
              <p:cNvGrpSpPr/>
              <p:nvPr/>
            </p:nvGrpSpPr>
            <p:grpSpPr>
              <a:xfrm>
                <a:off x="5293453" y="2881395"/>
                <a:ext cx="675000" cy="675005"/>
                <a:chOff x="7209746" y="4153276"/>
                <a:chExt cx="675000" cy="675005"/>
              </a:xfrm>
            </p:grpSpPr>
            <p:sp>
              <p:nvSpPr>
                <p:cNvPr id="17" name="iṩlîḋê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ïśḻîḋè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8" name="íṣľídé"/>
            <p:cNvGrpSpPr/>
            <p:nvPr/>
          </p:nvGrpSpPr>
          <p:grpSpPr>
            <a:xfrm>
              <a:off x="712718" y="2892124"/>
              <a:ext cx="6227035" cy="1304047"/>
              <a:chOff x="5293453" y="2843126"/>
              <a:chExt cx="6227035" cy="1304047"/>
            </a:xfrm>
          </p:grpSpPr>
          <p:grpSp>
            <p:nvGrpSpPr>
              <p:cNvPr id="9" name="îṩļíďe"/>
              <p:cNvGrpSpPr/>
              <p:nvPr/>
            </p:nvGrpSpPr>
            <p:grpSpPr>
              <a:xfrm>
                <a:off x="6130434" y="2843126"/>
                <a:ext cx="5390054" cy="1304047"/>
                <a:chOff x="600814" y="3564001"/>
                <a:chExt cx="2443527" cy="1304047"/>
              </a:xfrm>
            </p:grpSpPr>
            <p:sp>
              <p:nvSpPr>
                <p:cNvPr id="13" name="ïsliḓê"/>
                <p:cNvSpPr txBox="1"/>
                <p:nvPr/>
              </p:nvSpPr>
              <p:spPr>
                <a:xfrm>
                  <a:off x="600814" y="4035822"/>
                  <a:ext cx="2443527" cy="832226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900" dirty="0"/>
                    <a:t>此部分内容作为文字排版占位显示（建议使用主题字体）此部分内容作为文字排版占位显示（建议使用主题字体）此部分内容作为文字排版占位显示（建议使用主题字体）此部分内容作为文字排版占位显示（建议使用主题字体）</a:t>
                  </a:r>
                  <a:endParaRPr lang="zh-CN" altLang="en-US" sz="900" dirty="0"/>
                </a:p>
              </p:txBody>
            </p:sp>
            <p:sp>
              <p:nvSpPr>
                <p:cNvPr id="14" name="ïṣḻîḓê"/>
                <p:cNvSpPr txBox="1"/>
                <p:nvPr/>
              </p:nvSpPr>
              <p:spPr>
                <a:xfrm>
                  <a:off x="600814" y="3564001"/>
                  <a:ext cx="2443527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rmAutofit/>
                </a:bodyPr>
                <a:lstStyle/>
                <a:p>
                  <a:r>
                    <a:rPr lang="zh-CN" altLang="en-US" sz="1400" b="1" dirty="0">
                      <a:solidFill>
                        <a:schemeClr val="accent3"/>
                      </a:solidFill>
                    </a:rPr>
                    <a:t>替换图示中的图标</a:t>
                  </a:r>
                  <a:endParaRPr lang="zh-CN" altLang="en-US" sz="1400" b="1" dirty="0">
                    <a:solidFill>
                      <a:schemeClr val="accent3"/>
                    </a:solidFill>
                  </a:endParaRPr>
                </a:p>
              </p:txBody>
            </p:sp>
          </p:grpSp>
          <p:grpSp>
            <p:nvGrpSpPr>
              <p:cNvPr id="10" name="íSḷiḍé"/>
              <p:cNvGrpSpPr/>
              <p:nvPr/>
            </p:nvGrpSpPr>
            <p:grpSpPr>
              <a:xfrm>
                <a:off x="5293453" y="2881395"/>
                <a:ext cx="675000" cy="675005"/>
                <a:chOff x="7209746" y="4153276"/>
                <a:chExt cx="675000" cy="675005"/>
              </a:xfrm>
            </p:grpSpPr>
            <p:sp>
              <p:nvSpPr>
                <p:cNvPr id="11" name="íşľíḓê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îşḻiḓê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</p:grpSp>
      <p:grpSp>
        <p:nvGrpSpPr>
          <p:cNvPr id="32" name="组合 31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33" name="组合 32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38" name="菱形 37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菱形 38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36" name="菱形 35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菱形 36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876300" y="1360049"/>
            <a:ext cx="12727681" cy="4309354"/>
            <a:chOff x="-876300" y="-258317"/>
            <a:chExt cx="12727681" cy="4309354"/>
          </a:xfrm>
        </p:grpSpPr>
        <p:grpSp>
          <p:nvGrpSpPr>
            <p:cNvPr id="3" name="组合 2"/>
            <p:cNvGrpSpPr/>
            <p:nvPr/>
          </p:nvGrpSpPr>
          <p:grpSpPr>
            <a:xfrm rot="5400000">
              <a:off x="3332864" y="-4467481"/>
              <a:ext cx="4309354" cy="12727681"/>
              <a:chOff x="299681" y="-4705735"/>
              <a:chExt cx="6090899" cy="17989477"/>
            </a:xfrm>
          </p:grpSpPr>
          <p:sp>
            <p:nvSpPr>
              <p:cNvPr id="6" name="菱形 5"/>
              <p:cNvSpPr/>
              <p:nvPr/>
            </p:nvSpPr>
            <p:spPr>
              <a:xfrm>
                <a:off x="1985393" y="10806594"/>
                <a:ext cx="2477148" cy="2477148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299681" y="-4705735"/>
                <a:ext cx="6090899" cy="609089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317734" y="728563"/>
              <a:ext cx="275794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1" i="0" u="none" strike="noStrike" kern="1200" cap="none" spc="600" normalizeH="0" baseline="0" noProof="0" dirty="0" smtClean="0">
                  <a:ln>
                    <a:noFill/>
                  </a:ln>
                  <a:solidFill>
                    <a:srgbClr val="12171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02</a:t>
              </a:r>
              <a:endParaRPr kumimoji="0" lang="en-US" altLang="zh-CN" sz="16600" b="1" i="0" u="none" strike="noStrike" kern="1200" cap="none" spc="600" normalizeH="0" baseline="0" noProof="0" dirty="0">
                <a:ln>
                  <a:noFill/>
                </a:ln>
                <a:solidFill>
                  <a:srgbClr val="1217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599314" y="2552701"/>
            <a:ext cx="521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D6A21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请输入标题</a:t>
            </a:r>
            <a:endParaRPr kumimoji="0" lang="en-US" altLang="zh-CN" sz="3600" b="1" i="0" u="none" strike="noStrike" kern="1200" cap="none" spc="600" normalizeH="0" baseline="0" noProof="0" dirty="0">
              <a:ln>
                <a:noFill/>
              </a:ln>
              <a:solidFill>
                <a:srgbClr val="D6A21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D6A21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Please enter the title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D6A21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04163" y="3514725"/>
            <a:ext cx="381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06630" y="1360049"/>
            <a:ext cx="3414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37226" y="5841258"/>
            <a:ext cx="3414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b75f691-5297-4aa6-a0b8-ec48929f2e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6423" y="1380694"/>
            <a:ext cx="10834065" cy="4417985"/>
            <a:chOff x="686423" y="1380694"/>
            <a:chExt cx="10834065" cy="4417985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86423" y="5404884"/>
              <a:ext cx="10834065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Sḻíḑè"/>
            <p:cNvSpPr txBox="1"/>
            <p:nvPr/>
          </p:nvSpPr>
          <p:spPr>
            <a:xfrm>
              <a:off x="1704259" y="5508368"/>
              <a:ext cx="549710" cy="290311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r>
                <a:rPr lang="en-US" altLang="zh-CN" sz="1200" dirty="0">
                  <a:latin typeface="Impact" panose="020B0806030902050204" pitchFamily="34" charset="0"/>
                </a:rPr>
                <a:t>2014</a:t>
              </a:r>
              <a:endParaRPr lang="id-ID" sz="1200" dirty="0">
                <a:latin typeface="Impact" panose="020B0806030902050204" pitchFamily="34" charset="0"/>
              </a:endParaRPr>
            </a:p>
          </p:txBody>
        </p:sp>
        <p:sp>
          <p:nvSpPr>
            <p:cNvPr id="6" name="iṩ1iďé"/>
            <p:cNvSpPr/>
            <p:nvPr/>
          </p:nvSpPr>
          <p:spPr>
            <a:xfrm>
              <a:off x="1934279" y="5348288"/>
              <a:ext cx="113191" cy="113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1990874" y="3556656"/>
              <a:ext cx="5881" cy="1728042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iṧ1ídé"/>
            <p:cNvGrpSpPr/>
            <p:nvPr/>
          </p:nvGrpSpPr>
          <p:grpSpPr>
            <a:xfrm>
              <a:off x="1713778" y="3219304"/>
              <a:ext cx="565953" cy="565952"/>
              <a:chOff x="1895475" y="3190875"/>
              <a:chExt cx="540000" cy="540000"/>
            </a:xfrm>
          </p:grpSpPr>
          <p:sp>
            <p:nvSpPr>
              <p:cNvPr id="57" name="ïṣḷiďé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solidFill>
                <a:schemeClr val="bg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8" name="ïṩ1ïdé"/>
              <p:cNvSpPr/>
              <p:nvPr/>
            </p:nvSpPr>
            <p:spPr bwMode="auto">
              <a:xfrm>
                <a:off x="2000013" y="3295630"/>
                <a:ext cx="330924" cy="330489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sp>
          <p:nvSpPr>
            <p:cNvPr id="9" name="isļîḋè"/>
            <p:cNvSpPr txBox="1"/>
            <p:nvPr/>
          </p:nvSpPr>
          <p:spPr>
            <a:xfrm>
              <a:off x="3352946" y="5508368"/>
              <a:ext cx="549710" cy="290311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r>
                <a:rPr lang="en-US" altLang="zh-CN" sz="1200" dirty="0">
                  <a:latin typeface="Impact" panose="020B0806030902050204" pitchFamily="34" charset="0"/>
                </a:rPr>
                <a:t>2015</a:t>
              </a:r>
              <a:endParaRPr lang="id-ID" sz="1200" dirty="0">
                <a:latin typeface="Impact" panose="020B0806030902050204" pitchFamily="34" charset="0"/>
              </a:endParaRPr>
            </a:p>
          </p:txBody>
        </p:sp>
        <p:sp>
          <p:nvSpPr>
            <p:cNvPr id="10" name="íś1iḑe"/>
            <p:cNvSpPr/>
            <p:nvPr/>
          </p:nvSpPr>
          <p:spPr>
            <a:xfrm>
              <a:off x="3569525" y="5348288"/>
              <a:ext cx="113191" cy="1131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1" name="直接连接符 10"/>
            <p:cNvCxnSpPr>
              <a:endCxn id="55" idx="4"/>
            </p:cNvCxnSpPr>
            <p:nvPr/>
          </p:nvCxnSpPr>
          <p:spPr>
            <a:xfrm flipV="1">
              <a:off x="3636537" y="2388320"/>
              <a:ext cx="4340" cy="290699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s1idé"/>
            <p:cNvSpPr txBox="1"/>
            <p:nvPr/>
          </p:nvSpPr>
          <p:spPr>
            <a:xfrm>
              <a:off x="5019235" y="5508368"/>
              <a:ext cx="549710" cy="290311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r>
                <a:rPr lang="en-US" altLang="zh-CN" sz="1200" dirty="0">
                  <a:latin typeface="Impact" panose="020B0806030902050204" pitchFamily="34" charset="0"/>
                </a:rPr>
                <a:t>2016</a:t>
              </a:r>
              <a:endParaRPr lang="id-ID" sz="1200" dirty="0">
                <a:latin typeface="Impact" panose="020B0806030902050204" pitchFamily="34" charset="0"/>
              </a:endParaRPr>
            </a:p>
          </p:txBody>
        </p:sp>
        <p:sp>
          <p:nvSpPr>
            <p:cNvPr id="13" name="îṡļïḓè"/>
            <p:cNvSpPr/>
            <p:nvPr/>
          </p:nvSpPr>
          <p:spPr>
            <a:xfrm>
              <a:off x="5220695" y="5348288"/>
              <a:ext cx="113191" cy="113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4" name="直接连接符 13"/>
            <p:cNvCxnSpPr>
              <a:endCxn id="53" idx="4"/>
            </p:cNvCxnSpPr>
            <p:nvPr/>
          </p:nvCxnSpPr>
          <p:spPr>
            <a:xfrm flipH="1" flipV="1">
              <a:off x="5276736" y="3776512"/>
              <a:ext cx="9506" cy="1523804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íSliḋê"/>
            <p:cNvSpPr txBox="1"/>
            <p:nvPr/>
          </p:nvSpPr>
          <p:spPr>
            <a:xfrm>
              <a:off x="6657982" y="5498384"/>
              <a:ext cx="549710" cy="290311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r>
                <a:rPr lang="en-US" altLang="zh-CN" sz="1200" dirty="0">
                  <a:latin typeface="Impact" panose="020B0806030902050204" pitchFamily="34" charset="0"/>
                </a:rPr>
                <a:t>2017</a:t>
              </a:r>
              <a:endParaRPr lang="id-ID" sz="1200" dirty="0">
                <a:latin typeface="Impact" panose="020B0806030902050204" pitchFamily="34" charset="0"/>
              </a:endParaRPr>
            </a:p>
          </p:txBody>
        </p:sp>
        <p:sp>
          <p:nvSpPr>
            <p:cNvPr id="16" name="íṥḻíḋè"/>
            <p:cNvSpPr/>
            <p:nvPr/>
          </p:nvSpPr>
          <p:spPr>
            <a:xfrm>
              <a:off x="6867841" y="5348288"/>
              <a:ext cx="113191" cy="113190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6940537" y="1946646"/>
              <a:ext cx="15040" cy="3346234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îṣlîḓé"/>
            <p:cNvSpPr txBox="1"/>
            <p:nvPr/>
          </p:nvSpPr>
          <p:spPr>
            <a:xfrm>
              <a:off x="8286644" y="5508368"/>
              <a:ext cx="549710" cy="290311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r>
                <a:rPr lang="en-US" altLang="zh-CN" sz="1200" dirty="0">
                  <a:latin typeface="Impact" panose="020B0806030902050204" pitchFamily="34" charset="0"/>
                </a:rPr>
                <a:t>2018</a:t>
              </a:r>
              <a:endParaRPr lang="id-ID" sz="1200" dirty="0">
                <a:latin typeface="Impact" panose="020B0806030902050204" pitchFamily="34" charset="0"/>
              </a:endParaRPr>
            </a:p>
          </p:txBody>
        </p:sp>
        <p:sp>
          <p:nvSpPr>
            <p:cNvPr id="19" name="îŝḻîďé"/>
            <p:cNvSpPr/>
            <p:nvPr/>
          </p:nvSpPr>
          <p:spPr>
            <a:xfrm>
              <a:off x="8490319" y="5348288"/>
              <a:ext cx="113191" cy="113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20" name="直接连接符 19"/>
            <p:cNvCxnSpPr>
              <a:endCxn id="51" idx="4"/>
            </p:cNvCxnSpPr>
            <p:nvPr/>
          </p:nvCxnSpPr>
          <p:spPr>
            <a:xfrm flipH="1" flipV="1">
              <a:off x="8551846" y="3785256"/>
              <a:ext cx="2896" cy="1511626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îšľíḍé"/>
            <p:cNvSpPr txBox="1"/>
            <p:nvPr/>
          </p:nvSpPr>
          <p:spPr>
            <a:xfrm>
              <a:off x="9945357" y="5508368"/>
              <a:ext cx="549710" cy="290311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r>
                <a:rPr lang="en-US" altLang="zh-CN" sz="1200" dirty="0">
                  <a:latin typeface="Impact" panose="020B0806030902050204" pitchFamily="34" charset="0"/>
                </a:rPr>
                <a:t>2019</a:t>
              </a:r>
              <a:endParaRPr lang="id-ID" sz="1200" dirty="0">
                <a:latin typeface="Impact" panose="020B0806030902050204" pitchFamily="34" charset="0"/>
              </a:endParaRPr>
            </a:p>
          </p:txBody>
        </p:sp>
        <p:sp>
          <p:nvSpPr>
            <p:cNvPr id="22" name="i$ľíḋe"/>
            <p:cNvSpPr/>
            <p:nvPr/>
          </p:nvSpPr>
          <p:spPr>
            <a:xfrm rot="10800000" flipV="1">
              <a:off x="10156056" y="5348288"/>
              <a:ext cx="113191" cy="1131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23" name="直接连接符 22"/>
            <p:cNvCxnSpPr>
              <a:endCxn id="49" idx="4"/>
            </p:cNvCxnSpPr>
            <p:nvPr/>
          </p:nvCxnSpPr>
          <p:spPr>
            <a:xfrm flipV="1">
              <a:off x="10210822" y="2498109"/>
              <a:ext cx="1269" cy="2782074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ïš1îḑê"/>
            <p:cNvGrpSpPr/>
            <p:nvPr/>
          </p:nvGrpSpPr>
          <p:grpSpPr>
            <a:xfrm>
              <a:off x="3357900" y="1822368"/>
              <a:ext cx="565953" cy="565952"/>
              <a:chOff x="1895475" y="3190875"/>
              <a:chExt cx="540000" cy="540000"/>
            </a:xfrm>
          </p:grpSpPr>
          <p:sp>
            <p:nvSpPr>
              <p:cNvPr id="55" name="iṡḻiḓe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6" name="isḻîḍé"/>
              <p:cNvSpPr/>
              <p:nvPr/>
            </p:nvSpPr>
            <p:spPr bwMode="auto">
              <a:xfrm>
                <a:off x="2000013" y="3341470"/>
                <a:ext cx="330924" cy="238806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25" name="iṡļíďé"/>
            <p:cNvGrpSpPr/>
            <p:nvPr/>
          </p:nvGrpSpPr>
          <p:grpSpPr>
            <a:xfrm>
              <a:off x="4993759" y="3210560"/>
              <a:ext cx="565953" cy="565952"/>
              <a:chOff x="1895475" y="3190875"/>
              <a:chExt cx="540000" cy="540000"/>
            </a:xfrm>
          </p:grpSpPr>
          <p:sp>
            <p:nvSpPr>
              <p:cNvPr id="53" name="íṧḷïḋê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solidFill>
                <a:schemeClr val="bg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4" name="íṥlíḑè"/>
              <p:cNvSpPr/>
              <p:nvPr/>
            </p:nvSpPr>
            <p:spPr bwMode="auto">
              <a:xfrm>
                <a:off x="2000013" y="3347966"/>
                <a:ext cx="330924" cy="225816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7 w 607639"/>
                  <a:gd name="connsiteY7" fmla="*/ 364067 h 414642"/>
                  <a:gd name="connsiteX8" fmla="*/ 394917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11412 w 607639"/>
                  <a:gd name="connsiteY14" fmla="*/ 303360 h 414642"/>
                  <a:gd name="connsiteX15" fmla="*/ 192442 w 607639"/>
                  <a:gd name="connsiteY15" fmla="*/ 303360 h 414642"/>
                  <a:gd name="connsiteX16" fmla="*/ 202593 w 607639"/>
                  <a:gd name="connsiteY16" fmla="*/ 313486 h 414642"/>
                  <a:gd name="connsiteX17" fmla="*/ 192442 w 607639"/>
                  <a:gd name="connsiteY17" fmla="*/ 323612 h 414642"/>
                  <a:gd name="connsiteX18" fmla="*/ 111412 w 607639"/>
                  <a:gd name="connsiteY18" fmla="*/ 323612 h 414642"/>
                  <a:gd name="connsiteX19" fmla="*/ 101261 w 607639"/>
                  <a:gd name="connsiteY19" fmla="*/ 313486 h 414642"/>
                  <a:gd name="connsiteX20" fmla="*/ 111412 w 607639"/>
                  <a:gd name="connsiteY20" fmla="*/ 303360 h 414642"/>
                  <a:gd name="connsiteX21" fmla="*/ 212645 w 607639"/>
                  <a:gd name="connsiteY21" fmla="*/ 262926 h 414642"/>
                  <a:gd name="connsiteX22" fmla="*/ 243067 w 607639"/>
                  <a:gd name="connsiteY22" fmla="*/ 262926 h 414642"/>
                  <a:gd name="connsiteX23" fmla="*/ 253118 w 607639"/>
                  <a:gd name="connsiteY23" fmla="*/ 273052 h 414642"/>
                  <a:gd name="connsiteX24" fmla="*/ 243067 w 607639"/>
                  <a:gd name="connsiteY24" fmla="*/ 283178 h 414642"/>
                  <a:gd name="connsiteX25" fmla="*/ 212645 w 607639"/>
                  <a:gd name="connsiteY25" fmla="*/ 283178 h 414642"/>
                  <a:gd name="connsiteX26" fmla="*/ 202593 w 607639"/>
                  <a:gd name="connsiteY26" fmla="*/ 273052 h 414642"/>
                  <a:gd name="connsiteX27" fmla="*/ 212645 w 607639"/>
                  <a:gd name="connsiteY27" fmla="*/ 262926 h 414642"/>
                  <a:gd name="connsiteX28" fmla="*/ 111410 w 607639"/>
                  <a:gd name="connsiteY28" fmla="*/ 262926 h 414642"/>
                  <a:gd name="connsiteX29" fmla="*/ 131618 w 607639"/>
                  <a:gd name="connsiteY29" fmla="*/ 262926 h 414642"/>
                  <a:gd name="connsiteX30" fmla="*/ 141766 w 607639"/>
                  <a:gd name="connsiteY30" fmla="*/ 273052 h 414642"/>
                  <a:gd name="connsiteX31" fmla="*/ 131618 w 607639"/>
                  <a:gd name="connsiteY31" fmla="*/ 283178 h 414642"/>
                  <a:gd name="connsiteX32" fmla="*/ 111410 w 607639"/>
                  <a:gd name="connsiteY32" fmla="*/ 283178 h 414642"/>
                  <a:gd name="connsiteX33" fmla="*/ 101261 w 607639"/>
                  <a:gd name="connsiteY33" fmla="*/ 273052 h 414642"/>
                  <a:gd name="connsiteX34" fmla="*/ 111410 w 607639"/>
                  <a:gd name="connsiteY34" fmla="*/ 262926 h 414642"/>
                  <a:gd name="connsiteX35" fmla="*/ 506325 w 607639"/>
                  <a:gd name="connsiteY35" fmla="*/ 60757 h 414642"/>
                  <a:gd name="connsiteX36" fmla="*/ 516469 w 607639"/>
                  <a:gd name="connsiteY36" fmla="*/ 70799 h 414642"/>
                  <a:gd name="connsiteX37" fmla="*/ 516469 w 607639"/>
                  <a:gd name="connsiteY37" fmla="*/ 293230 h 414642"/>
                  <a:gd name="connsiteX38" fmla="*/ 506325 w 607639"/>
                  <a:gd name="connsiteY38" fmla="*/ 303361 h 414642"/>
                  <a:gd name="connsiteX39" fmla="*/ 496181 w 607639"/>
                  <a:gd name="connsiteY39" fmla="*/ 293230 h 414642"/>
                  <a:gd name="connsiteX40" fmla="*/ 496181 w 607639"/>
                  <a:gd name="connsiteY40" fmla="*/ 283189 h 414642"/>
                  <a:gd name="connsiteX41" fmla="*/ 425352 w 607639"/>
                  <a:gd name="connsiteY41" fmla="*/ 283189 h 414642"/>
                  <a:gd name="connsiteX42" fmla="*/ 415208 w 607639"/>
                  <a:gd name="connsiteY42" fmla="*/ 273058 h 414642"/>
                  <a:gd name="connsiteX43" fmla="*/ 425352 w 607639"/>
                  <a:gd name="connsiteY43" fmla="*/ 262927 h 414642"/>
                  <a:gd name="connsiteX44" fmla="*/ 496181 w 607639"/>
                  <a:gd name="connsiteY44" fmla="*/ 262927 h 414642"/>
                  <a:gd name="connsiteX45" fmla="*/ 496181 w 607639"/>
                  <a:gd name="connsiteY45" fmla="*/ 222493 h 414642"/>
                  <a:gd name="connsiteX46" fmla="*/ 455695 w 607639"/>
                  <a:gd name="connsiteY46" fmla="*/ 222493 h 414642"/>
                  <a:gd name="connsiteX47" fmla="*/ 445551 w 607639"/>
                  <a:gd name="connsiteY47" fmla="*/ 212362 h 414642"/>
                  <a:gd name="connsiteX48" fmla="*/ 455695 w 607639"/>
                  <a:gd name="connsiteY48" fmla="*/ 202232 h 414642"/>
                  <a:gd name="connsiteX49" fmla="*/ 496181 w 607639"/>
                  <a:gd name="connsiteY49" fmla="*/ 202232 h 414642"/>
                  <a:gd name="connsiteX50" fmla="*/ 496181 w 607639"/>
                  <a:gd name="connsiteY50" fmla="*/ 161798 h 414642"/>
                  <a:gd name="connsiteX51" fmla="*/ 354433 w 607639"/>
                  <a:gd name="connsiteY51" fmla="*/ 161798 h 414642"/>
                  <a:gd name="connsiteX52" fmla="*/ 344289 w 607639"/>
                  <a:gd name="connsiteY52" fmla="*/ 151756 h 414642"/>
                  <a:gd name="connsiteX53" fmla="*/ 354433 w 607639"/>
                  <a:gd name="connsiteY53" fmla="*/ 141625 h 414642"/>
                  <a:gd name="connsiteX54" fmla="*/ 496181 w 607639"/>
                  <a:gd name="connsiteY54" fmla="*/ 141625 h 414642"/>
                  <a:gd name="connsiteX55" fmla="*/ 496181 w 607639"/>
                  <a:gd name="connsiteY55" fmla="*/ 101191 h 414642"/>
                  <a:gd name="connsiteX56" fmla="*/ 425352 w 607639"/>
                  <a:gd name="connsiteY56" fmla="*/ 101191 h 414642"/>
                  <a:gd name="connsiteX57" fmla="*/ 415208 w 607639"/>
                  <a:gd name="connsiteY57" fmla="*/ 91060 h 414642"/>
                  <a:gd name="connsiteX58" fmla="*/ 425352 w 607639"/>
                  <a:gd name="connsiteY58" fmla="*/ 80930 h 414642"/>
                  <a:gd name="connsiteX59" fmla="*/ 496181 w 607639"/>
                  <a:gd name="connsiteY59" fmla="*/ 80930 h 414642"/>
                  <a:gd name="connsiteX60" fmla="*/ 496181 w 607639"/>
                  <a:gd name="connsiteY60" fmla="*/ 70799 h 414642"/>
                  <a:gd name="connsiteX61" fmla="*/ 506325 w 607639"/>
                  <a:gd name="connsiteY61" fmla="*/ 60757 h 414642"/>
                  <a:gd name="connsiteX62" fmla="*/ 151927 w 607639"/>
                  <a:gd name="connsiteY62" fmla="*/ 40505 h 414642"/>
                  <a:gd name="connsiteX63" fmla="*/ 161989 w 607639"/>
                  <a:gd name="connsiteY63" fmla="*/ 50635 h 414642"/>
                  <a:gd name="connsiteX64" fmla="*/ 161989 w 607639"/>
                  <a:gd name="connsiteY64" fmla="*/ 61742 h 414642"/>
                  <a:gd name="connsiteX65" fmla="*/ 202593 w 607639"/>
                  <a:gd name="connsiteY65" fmla="*/ 111236 h 414642"/>
                  <a:gd name="connsiteX66" fmla="*/ 192442 w 607639"/>
                  <a:gd name="connsiteY66" fmla="*/ 121366 h 414642"/>
                  <a:gd name="connsiteX67" fmla="*/ 182291 w 607639"/>
                  <a:gd name="connsiteY67" fmla="*/ 111236 h 414642"/>
                  <a:gd name="connsiteX68" fmla="*/ 151927 w 607639"/>
                  <a:gd name="connsiteY68" fmla="*/ 80935 h 414642"/>
                  <a:gd name="connsiteX69" fmla="*/ 128598 w 607639"/>
                  <a:gd name="connsiteY69" fmla="*/ 92043 h 414642"/>
                  <a:gd name="connsiteX70" fmla="*/ 125570 w 607639"/>
                  <a:gd name="connsiteY70" fmla="*/ 103150 h 414642"/>
                  <a:gd name="connsiteX71" fmla="*/ 131625 w 607639"/>
                  <a:gd name="connsiteY71" fmla="*/ 114346 h 414642"/>
                  <a:gd name="connsiteX72" fmla="*/ 184339 w 607639"/>
                  <a:gd name="connsiteY72" fmla="*/ 155753 h 414642"/>
                  <a:gd name="connsiteX73" fmla="*/ 198497 w 607639"/>
                  <a:gd name="connsiteY73" fmla="*/ 181078 h 414642"/>
                  <a:gd name="connsiteX74" fmla="*/ 190394 w 607639"/>
                  <a:gd name="connsiteY74" fmla="*/ 207291 h 414642"/>
                  <a:gd name="connsiteX75" fmla="*/ 161989 w 607639"/>
                  <a:gd name="connsiteY75" fmla="*/ 221775 h 414642"/>
                  <a:gd name="connsiteX76" fmla="*/ 161989 w 607639"/>
                  <a:gd name="connsiteY76" fmla="*/ 232615 h 414642"/>
                  <a:gd name="connsiteX77" fmla="*/ 151927 w 607639"/>
                  <a:gd name="connsiteY77" fmla="*/ 242745 h 414642"/>
                  <a:gd name="connsiteX78" fmla="*/ 141776 w 607639"/>
                  <a:gd name="connsiteY78" fmla="*/ 232615 h 414642"/>
                  <a:gd name="connsiteX79" fmla="*/ 141776 w 607639"/>
                  <a:gd name="connsiteY79" fmla="*/ 221508 h 414642"/>
                  <a:gd name="connsiteX80" fmla="*/ 101261 w 607639"/>
                  <a:gd name="connsiteY80" fmla="*/ 173969 h 414642"/>
                  <a:gd name="connsiteX81" fmla="*/ 111412 w 607639"/>
                  <a:gd name="connsiteY81" fmla="*/ 163840 h 414642"/>
                  <a:gd name="connsiteX82" fmla="*/ 121474 w 607639"/>
                  <a:gd name="connsiteY82" fmla="*/ 173969 h 414642"/>
                  <a:gd name="connsiteX83" fmla="*/ 151927 w 607639"/>
                  <a:gd name="connsiteY83" fmla="*/ 202226 h 414642"/>
                  <a:gd name="connsiteX84" fmla="*/ 175168 w 607639"/>
                  <a:gd name="connsiteY84" fmla="*/ 194140 h 414642"/>
                  <a:gd name="connsiteX85" fmla="*/ 178195 w 607639"/>
                  <a:gd name="connsiteY85" fmla="*/ 183033 h 414642"/>
                  <a:gd name="connsiteX86" fmla="*/ 172140 w 607639"/>
                  <a:gd name="connsiteY86" fmla="*/ 171926 h 414642"/>
                  <a:gd name="connsiteX87" fmla="*/ 119515 w 607639"/>
                  <a:gd name="connsiteY87" fmla="*/ 130518 h 414642"/>
                  <a:gd name="connsiteX88" fmla="*/ 105268 w 607639"/>
                  <a:gd name="connsiteY88" fmla="*/ 105193 h 414642"/>
                  <a:gd name="connsiteX89" fmla="*/ 113371 w 607639"/>
                  <a:gd name="connsiteY89" fmla="*/ 78892 h 414642"/>
                  <a:gd name="connsiteX90" fmla="*/ 141776 w 607639"/>
                  <a:gd name="connsiteY90" fmla="*/ 61653 h 414642"/>
                  <a:gd name="connsiteX91" fmla="*/ 141776 w 607639"/>
                  <a:gd name="connsiteY91" fmla="*/ 50635 h 414642"/>
                  <a:gd name="connsiteX92" fmla="*/ 151927 w 607639"/>
                  <a:gd name="connsiteY92" fmla="*/ 40505 h 414642"/>
                  <a:gd name="connsiteX93" fmla="*/ 70848 w 607639"/>
                  <a:gd name="connsiteY93" fmla="*/ 20177 h 414642"/>
                  <a:gd name="connsiteX94" fmla="*/ 60791 w 607639"/>
                  <a:gd name="connsiteY94" fmla="*/ 30309 h 414642"/>
                  <a:gd name="connsiteX95" fmla="*/ 60791 w 607639"/>
                  <a:gd name="connsiteY95" fmla="*/ 343802 h 414642"/>
                  <a:gd name="connsiteX96" fmla="*/ 222780 w 607639"/>
                  <a:gd name="connsiteY96" fmla="*/ 343802 h 414642"/>
                  <a:gd name="connsiteX97" fmla="*/ 232927 w 607639"/>
                  <a:gd name="connsiteY97" fmla="*/ 353935 h 414642"/>
                  <a:gd name="connsiteX98" fmla="*/ 232927 w 607639"/>
                  <a:gd name="connsiteY98" fmla="*/ 364067 h 414642"/>
                  <a:gd name="connsiteX99" fmla="*/ 374712 w 607639"/>
                  <a:gd name="connsiteY99" fmla="*/ 364067 h 414642"/>
                  <a:gd name="connsiteX100" fmla="*/ 374712 w 607639"/>
                  <a:gd name="connsiteY100" fmla="*/ 353935 h 414642"/>
                  <a:gd name="connsiteX101" fmla="*/ 384859 w 607639"/>
                  <a:gd name="connsiteY101" fmla="*/ 343802 h 414642"/>
                  <a:gd name="connsiteX102" fmla="*/ 546849 w 607639"/>
                  <a:gd name="connsiteY102" fmla="*/ 343802 h 414642"/>
                  <a:gd name="connsiteX103" fmla="*/ 546849 w 607639"/>
                  <a:gd name="connsiteY103" fmla="*/ 30309 h 414642"/>
                  <a:gd name="connsiteX104" fmla="*/ 536702 w 607639"/>
                  <a:gd name="connsiteY104" fmla="*/ 20177 h 414642"/>
                  <a:gd name="connsiteX105" fmla="*/ 70848 w 607639"/>
                  <a:gd name="connsiteY105" fmla="*/ 0 h 414642"/>
                  <a:gd name="connsiteX106" fmla="*/ 536702 w 607639"/>
                  <a:gd name="connsiteY106" fmla="*/ 0 h 414642"/>
                  <a:gd name="connsiteX107" fmla="*/ 567142 w 607639"/>
                  <a:gd name="connsiteY107" fmla="*/ 30309 h 414642"/>
                  <a:gd name="connsiteX108" fmla="*/ 567142 w 607639"/>
                  <a:gd name="connsiteY108" fmla="*/ 343802 h 414642"/>
                  <a:gd name="connsiteX109" fmla="*/ 597493 w 607639"/>
                  <a:gd name="connsiteY109" fmla="*/ 343802 h 414642"/>
                  <a:gd name="connsiteX110" fmla="*/ 607639 w 607639"/>
                  <a:gd name="connsiteY110" fmla="*/ 353935 h 414642"/>
                  <a:gd name="connsiteX111" fmla="*/ 607639 w 607639"/>
                  <a:gd name="connsiteY111" fmla="*/ 384244 h 414642"/>
                  <a:gd name="connsiteX112" fmla="*/ 577199 w 607639"/>
                  <a:gd name="connsiteY112" fmla="*/ 414642 h 414642"/>
                  <a:gd name="connsiteX113" fmla="*/ 30351 w 607639"/>
                  <a:gd name="connsiteY113" fmla="*/ 414642 h 414642"/>
                  <a:gd name="connsiteX114" fmla="*/ 0 w 607639"/>
                  <a:gd name="connsiteY114" fmla="*/ 384244 h 414642"/>
                  <a:gd name="connsiteX115" fmla="*/ 0 w 607639"/>
                  <a:gd name="connsiteY115" fmla="*/ 353935 h 414642"/>
                  <a:gd name="connsiteX116" fmla="*/ 10147 w 607639"/>
                  <a:gd name="connsiteY116" fmla="*/ 343802 h 414642"/>
                  <a:gd name="connsiteX117" fmla="*/ 40498 w 607639"/>
                  <a:gd name="connsiteY117" fmla="*/ 343802 h 414642"/>
                  <a:gd name="connsiteX118" fmla="*/ 40498 w 607639"/>
                  <a:gd name="connsiteY118" fmla="*/ 30309 h 414642"/>
                  <a:gd name="connsiteX119" fmla="*/ 70848 w 607639"/>
                  <a:gd name="connsiteY11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7" y="364067"/>
                    </a:lnTo>
                    <a:lnTo>
                      <a:pt x="394917" y="374200"/>
                    </a:lnTo>
                    <a:cubicBezTo>
                      <a:pt x="394917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11412" y="303360"/>
                    </a:moveTo>
                    <a:lnTo>
                      <a:pt x="192442" y="303360"/>
                    </a:lnTo>
                    <a:cubicBezTo>
                      <a:pt x="198497" y="303360"/>
                      <a:pt x="202593" y="307446"/>
                      <a:pt x="202593" y="313486"/>
                    </a:cubicBezTo>
                    <a:cubicBezTo>
                      <a:pt x="202593" y="319526"/>
                      <a:pt x="198497" y="323612"/>
                      <a:pt x="192442" y="323612"/>
                    </a:cubicBezTo>
                    <a:lnTo>
                      <a:pt x="111412" y="323612"/>
                    </a:lnTo>
                    <a:cubicBezTo>
                      <a:pt x="105268" y="323612"/>
                      <a:pt x="101261" y="319526"/>
                      <a:pt x="101261" y="313486"/>
                    </a:cubicBezTo>
                    <a:cubicBezTo>
                      <a:pt x="101261" y="307446"/>
                      <a:pt x="105268" y="303360"/>
                      <a:pt x="111412" y="303360"/>
                    </a:cubicBezTo>
                    <a:close/>
                    <a:moveTo>
                      <a:pt x="212645" y="262926"/>
                    </a:moveTo>
                    <a:lnTo>
                      <a:pt x="243067" y="262926"/>
                    </a:lnTo>
                    <a:cubicBezTo>
                      <a:pt x="249115" y="262926"/>
                      <a:pt x="253118" y="267012"/>
                      <a:pt x="253118" y="273052"/>
                    </a:cubicBezTo>
                    <a:cubicBezTo>
                      <a:pt x="253118" y="279092"/>
                      <a:pt x="249115" y="283178"/>
                      <a:pt x="243067" y="283178"/>
                    </a:cubicBezTo>
                    <a:lnTo>
                      <a:pt x="212645" y="283178"/>
                    </a:lnTo>
                    <a:cubicBezTo>
                      <a:pt x="206596" y="283178"/>
                      <a:pt x="202593" y="279092"/>
                      <a:pt x="202593" y="273052"/>
                    </a:cubicBezTo>
                    <a:cubicBezTo>
                      <a:pt x="202593" y="267012"/>
                      <a:pt x="206596" y="262926"/>
                      <a:pt x="212645" y="262926"/>
                    </a:cubicBezTo>
                    <a:close/>
                    <a:moveTo>
                      <a:pt x="111410" y="262926"/>
                    </a:moveTo>
                    <a:lnTo>
                      <a:pt x="131618" y="262926"/>
                    </a:lnTo>
                    <a:cubicBezTo>
                      <a:pt x="137671" y="262926"/>
                      <a:pt x="141766" y="267012"/>
                      <a:pt x="141766" y="273052"/>
                    </a:cubicBezTo>
                    <a:cubicBezTo>
                      <a:pt x="141766" y="279092"/>
                      <a:pt x="137671" y="283178"/>
                      <a:pt x="131618" y="283178"/>
                    </a:cubicBezTo>
                    <a:lnTo>
                      <a:pt x="111410" y="283178"/>
                    </a:lnTo>
                    <a:cubicBezTo>
                      <a:pt x="105267" y="283178"/>
                      <a:pt x="101261" y="279092"/>
                      <a:pt x="101261" y="273052"/>
                    </a:cubicBezTo>
                    <a:cubicBezTo>
                      <a:pt x="101261" y="267012"/>
                      <a:pt x="105267" y="262926"/>
                      <a:pt x="111410" y="262926"/>
                    </a:cubicBezTo>
                    <a:close/>
                    <a:moveTo>
                      <a:pt x="506325" y="60757"/>
                    </a:moveTo>
                    <a:cubicBezTo>
                      <a:pt x="512376" y="60757"/>
                      <a:pt x="516469" y="64756"/>
                      <a:pt x="516469" y="70799"/>
                    </a:cubicBezTo>
                    <a:lnTo>
                      <a:pt x="516469" y="293230"/>
                    </a:lnTo>
                    <a:cubicBezTo>
                      <a:pt x="516469" y="299362"/>
                      <a:pt x="512376" y="303361"/>
                      <a:pt x="506325" y="303361"/>
                    </a:cubicBezTo>
                    <a:cubicBezTo>
                      <a:pt x="500275" y="303361"/>
                      <a:pt x="496181" y="299362"/>
                      <a:pt x="496181" y="293230"/>
                    </a:cubicBezTo>
                    <a:lnTo>
                      <a:pt x="496181" y="283189"/>
                    </a:lnTo>
                    <a:lnTo>
                      <a:pt x="425352" y="283189"/>
                    </a:lnTo>
                    <a:cubicBezTo>
                      <a:pt x="419212" y="283189"/>
                      <a:pt x="415208" y="279101"/>
                      <a:pt x="415208" y="273058"/>
                    </a:cubicBezTo>
                    <a:cubicBezTo>
                      <a:pt x="415208" y="267015"/>
                      <a:pt x="419212" y="262927"/>
                      <a:pt x="425352" y="262927"/>
                    </a:cubicBezTo>
                    <a:lnTo>
                      <a:pt x="496181" y="262927"/>
                    </a:lnTo>
                    <a:lnTo>
                      <a:pt x="496181" y="222493"/>
                    </a:lnTo>
                    <a:lnTo>
                      <a:pt x="455695" y="222493"/>
                    </a:lnTo>
                    <a:cubicBezTo>
                      <a:pt x="449644" y="222493"/>
                      <a:pt x="445551" y="218405"/>
                      <a:pt x="445551" y="212362"/>
                    </a:cubicBezTo>
                    <a:cubicBezTo>
                      <a:pt x="445551" y="206320"/>
                      <a:pt x="449644" y="202232"/>
                      <a:pt x="455695" y="202232"/>
                    </a:cubicBezTo>
                    <a:lnTo>
                      <a:pt x="496181" y="202232"/>
                    </a:lnTo>
                    <a:lnTo>
                      <a:pt x="496181" y="161798"/>
                    </a:lnTo>
                    <a:lnTo>
                      <a:pt x="354433" y="161798"/>
                    </a:lnTo>
                    <a:cubicBezTo>
                      <a:pt x="348382" y="161798"/>
                      <a:pt x="344289" y="157799"/>
                      <a:pt x="344289" y="151756"/>
                    </a:cubicBezTo>
                    <a:cubicBezTo>
                      <a:pt x="344289" y="145624"/>
                      <a:pt x="348382" y="141625"/>
                      <a:pt x="354433" y="141625"/>
                    </a:cubicBezTo>
                    <a:lnTo>
                      <a:pt x="496181" y="141625"/>
                    </a:lnTo>
                    <a:lnTo>
                      <a:pt x="496181" y="101191"/>
                    </a:lnTo>
                    <a:lnTo>
                      <a:pt x="425352" y="101191"/>
                    </a:lnTo>
                    <a:cubicBezTo>
                      <a:pt x="419212" y="101191"/>
                      <a:pt x="415208" y="97103"/>
                      <a:pt x="415208" y="91060"/>
                    </a:cubicBezTo>
                    <a:cubicBezTo>
                      <a:pt x="415208" y="85018"/>
                      <a:pt x="419212" y="80930"/>
                      <a:pt x="425352" y="80930"/>
                    </a:cubicBezTo>
                    <a:lnTo>
                      <a:pt x="496181" y="80930"/>
                    </a:lnTo>
                    <a:lnTo>
                      <a:pt x="496181" y="70799"/>
                    </a:lnTo>
                    <a:cubicBezTo>
                      <a:pt x="496181" y="64756"/>
                      <a:pt x="500275" y="60757"/>
                      <a:pt x="506325" y="60757"/>
                    </a:cubicBezTo>
                    <a:close/>
                    <a:moveTo>
                      <a:pt x="151927" y="40505"/>
                    </a:moveTo>
                    <a:cubicBezTo>
                      <a:pt x="157982" y="40505"/>
                      <a:pt x="161989" y="44593"/>
                      <a:pt x="161989" y="50635"/>
                    </a:cubicBezTo>
                    <a:lnTo>
                      <a:pt x="161989" y="61742"/>
                    </a:lnTo>
                    <a:cubicBezTo>
                      <a:pt x="185408" y="66274"/>
                      <a:pt x="202593" y="86445"/>
                      <a:pt x="202593" y="111236"/>
                    </a:cubicBezTo>
                    <a:cubicBezTo>
                      <a:pt x="202593" y="117367"/>
                      <a:pt x="198497" y="121366"/>
                      <a:pt x="192442" y="121366"/>
                    </a:cubicBezTo>
                    <a:cubicBezTo>
                      <a:pt x="186387" y="121366"/>
                      <a:pt x="182291" y="117367"/>
                      <a:pt x="182291" y="111236"/>
                    </a:cubicBezTo>
                    <a:cubicBezTo>
                      <a:pt x="182291" y="94086"/>
                      <a:pt x="169113" y="80935"/>
                      <a:pt x="151927" y="80935"/>
                    </a:cubicBezTo>
                    <a:cubicBezTo>
                      <a:pt x="142756" y="80935"/>
                      <a:pt x="134653" y="85023"/>
                      <a:pt x="128598" y="92043"/>
                    </a:cubicBezTo>
                    <a:cubicBezTo>
                      <a:pt x="125570" y="95064"/>
                      <a:pt x="124502" y="99151"/>
                      <a:pt x="125570" y="103150"/>
                    </a:cubicBezTo>
                    <a:cubicBezTo>
                      <a:pt x="125570" y="107237"/>
                      <a:pt x="128598" y="111236"/>
                      <a:pt x="131625" y="114346"/>
                    </a:cubicBezTo>
                    <a:lnTo>
                      <a:pt x="184339" y="155753"/>
                    </a:lnTo>
                    <a:cubicBezTo>
                      <a:pt x="192442" y="161796"/>
                      <a:pt x="197518" y="170948"/>
                      <a:pt x="198497" y="181078"/>
                    </a:cubicBezTo>
                    <a:cubicBezTo>
                      <a:pt x="199477" y="191119"/>
                      <a:pt x="196449" y="200271"/>
                      <a:pt x="190394" y="207291"/>
                    </a:cubicBezTo>
                    <a:cubicBezTo>
                      <a:pt x="183182" y="215288"/>
                      <a:pt x="174010" y="220175"/>
                      <a:pt x="161989" y="221775"/>
                    </a:cubicBezTo>
                    <a:lnTo>
                      <a:pt x="161989" y="232615"/>
                    </a:lnTo>
                    <a:cubicBezTo>
                      <a:pt x="161989" y="238658"/>
                      <a:pt x="157982" y="242745"/>
                      <a:pt x="151927" y="242745"/>
                    </a:cubicBezTo>
                    <a:cubicBezTo>
                      <a:pt x="145783" y="242745"/>
                      <a:pt x="141776" y="238658"/>
                      <a:pt x="141776" y="232615"/>
                    </a:cubicBezTo>
                    <a:lnTo>
                      <a:pt x="141776" y="221508"/>
                    </a:lnTo>
                    <a:cubicBezTo>
                      <a:pt x="118358" y="217154"/>
                      <a:pt x="101261" y="197872"/>
                      <a:pt x="101261" y="173969"/>
                    </a:cubicBezTo>
                    <a:cubicBezTo>
                      <a:pt x="101261" y="167927"/>
                      <a:pt x="105268" y="163840"/>
                      <a:pt x="111412" y="163840"/>
                    </a:cubicBezTo>
                    <a:cubicBezTo>
                      <a:pt x="117467" y="163840"/>
                      <a:pt x="121474" y="167927"/>
                      <a:pt x="121474" y="173969"/>
                    </a:cubicBezTo>
                    <a:cubicBezTo>
                      <a:pt x="121474" y="190141"/>
                      <a:pt x="134653" y="202226"/>
                      <a:pt x="151927" y="202226"/>
                    </a:cubicBezTo>
                    <a:cubicBezTo>
                      <a:pt x="163058" y="202226"/>
                      <a:pt x="170092" y="199205"/>
                      <a:pt x="175168" y="194140"/>
                    </a:cubicBezTo>
                    <a:cubicBezTo>
                      <a:pt x="178195" y="191119"/>
                      <a:pt x="179264" y="187120"/>
                      <a:pt x="178195" y="183033"/>
                    </a:cubicBezTo>
                    <a:cubicBezTo>
                      <a:pt x="178195" y="179034"/>
                      <a:pt x="175168" y="174947"/>
                      <a:pt x="172140" y="171926"/>
                    </a:cubicBezTo>
                    <a:lnTo>
                      <a:pt x="119515" y="130518"/>
                    </a:lnTo>
                    <a:cubicBezTo>
                      <a:pt x="111412" y="124387"/>
                      <a:pt x="106337" y="115323"/>
                      <a:pt x="105268" y="105193"/>
                    </a:cubicBezTo>
                    <a:cubicBezTo>
                      <a:pt x="104289" y="95064"/>
                      <a:pt x="107316" y="86000"/>
                      <a:pt x="113371" y="78892"/>
                    </a:cubicBezTo>
                    <a:cubicBezTo>
                      <a:pt x="120406" y="69562"/>
                      <a:pt x="130557" y="63786"/>
                      <a:pt x="141776" y="61653"/>
                    </a:cubicBezTo>
                    <a:lnTo>
                      <a:pt x="141776" y="50635"/>
                    </a:lnTo>
                    <a:cubicBezTo>
                      <a:pt x="141776" y="44593"/>
                      <a:pt x="145783" y="40505"/>
                      <a:pt x="151927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9" y="343802"/>
                    </a:lnTo>
                    <a:lnTo>
                      <a:pt x="546849" y="30309"/>
                    </a:lnTo>
                    <a:cubicBezTo>
                      <a:pt x="546849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3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8" y="343802"/>
                    </a:lnTo>
                    <a:lnTo>
                      <a:pt x="40498" y="30309"/>
                    </a:lnTo>
                    <a:cubicBezTo>
                      <a:pt x="40498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26" name="ísḻíḋê"/>
            <p:cNvGrpSpPr/>
            <p:nvPr/>
          </p:nvGrpSpPr>
          <p:grpSpPr>
            <a:xfrm>
              <a:off x="8268869" y="3219304"/>
              <a:ext cx="565953" cy="565952"/>
              <a:chOff x="1895475" y="3190875"/>
              <a:chExt cx="540000" cy="540000"/>
            </a:xfrm>
          </p:grpSpPr>
          <p:sp>
            <p:nvSpPr>
              <p:cNvPr id="51" name="îSlíḋê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solidFill>
                <a:schemeClr val="bg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2" name="iśliḑè"/>
              <p:cNvSpPr/>
              <p:nvPr/>
            </p:nvSpPr>
            <p:spPr bwMode="auto">
              <a:xfrm>
                <a:off x="2000013" y="3295662"/>
                <a:ext cx="330924" cy="330424"/>
              </a:xfrm>
              <a:custGeom>
                <a:avLst/>
                <a:gdLst>
                  <a:gd name="T0" fmla="*/ 6827 w 6827"/>
                  <a:gd name="T1" fmla="*/ 910 h 6827"/>
                  <a:gd name="T2" fmla="*/ 5916 w 6827"/>
                  <a:gd name="T3" fmla="*/ 0 h 6827"/>
                  <a:gd name="T4" fmla="*/ 5006 w 6827"/>
                  <a:gd name="T5" fmla="*/ 910 h 6827"/>
                  <a:gd name="T6" fmla="*/ 5796 w 6827"/>
                  <a:gd name="T7" fmla="*/ 1812 h 6827"/>
                  <a:gd name="T8" fmla="*/ 4892 w 6827"/>
                  <a:gd name="T9" fmla="*/ 2617 h 6827"/>
                  <a:gd name="T10" fmla="*/ 1934 w 6827"/>
                  <a:gd name="T11" fmla="*/ 2617 h 6827"/>
                  <a:gd name="T12" fmla="*/ 796 w 6827"/>
                  <a:gd name="T13" fmla="*/ 3755 h 6827"/>
                  <a:gd name="T14" fmla="*/ 796 w 6827"/>
                  <a:gd name="T15" fmla="*/ 5014 h 6827"/>
                  <a:gd name="T16" fmla="*/ 0 w 6827"/>
                  <a:gd name="T17" fmla="*/ 5916 h 6827"/>
                  <a:gd name="T18" fmla="*/ 910 w 6827"/>
                  <a:gd name="T19" fmla="*/ 6827 h 6827"/>
                  <a:gd name="T20" fmla="*/ 1820 w 6827"/>
                  <a:gd name="T21" fmla="*/ 5916 h 6827"/>
                  <a:gd name="T22" fmla="*/ 1024 w 6827"/>
                  <a:gd name="T23" fmla="*/ 5014 h 6827"/>
                  <a:gd name="T24" fmla="*/ 1024 w 6827"/>
                  <a:gd name="T25" fmla="*/ 3755 h 6827"/>
                  <a:gd name="T26" fmla="*/ 1934 w 6827"/>
                  <a:gd name="T27" fmla="*/ 2844 h 6827"/>
                  <a:gd name="T28" fmla="*/ 3757 w 6827"/>
                  <a:gd name="T29" fmla="*/ 2844 h 6827"/>
                  <a:gd name="T30" fmla="*/ 3300 w 6827"/>
                  <a:gd name="T31" fmla="*/ 3755 h 6827"/>
                  <a:gd name="T32" fmla="*/ 3300 w 6827"/>
                  <a:gd name="T33" fmla="*/ 5014 h 6827"/>
                  <a:gd name="T34" fmla="*/ 2503 w 6827"/>
                  <a:gd name="T35" fmla="*/ 5916 h 6827"/>
                  <a:gd name="T36" fmla="*/ 3413 w 6827"/>
                  <a:gd name="T37" fmla="*/ 6827 h 6827"/>
                  <a:gd name="T38" fmla="*/ 4324 w 6827"/>
                  <a:gd name="T39" fmla="*/ 5916 h 6827"/>
                  <a:gd name="T40" fmla="*/ 3527 w 6827"/>
                  <a:gd name="T41" fmla="*/ 5014 h 6827"/>
                  <a:gd name="T42" fmla="*/ 3527 w 6827"/>
                  <a:gd name="T43" fmla="*/ 3755 h 6827"/>
                  <a:gd name="T44" fmla="*/ 4437 w 6827"/>
                  <a:gd name="T45" fmla="*/ 2844 h 6827"/>
                  <a:gd name="T46" fmla="*/ 4892 w 6827"/>
                  <a:gd name="T47" fmla="*/ 2844 h 6827"/>
                  <a:gd name="T48" fmla="*/ 6025 w 6827"/>
                  <a:gd name="T49" fmla="*/ 1814 h 6827"/>
                  <a:gd name="T50" fmla="*/ 6827 w 6827"/>
                  <a:gd name="T51" fmla="*/ 910 h 6827"/>
                  <a:gd name="T52" fmla="*/ 1593 w 6827"/>
                  <a:gd name="T53" fmla="*/ 5916 h 6827"/>
                  <a:gd name="T54" fmla="*/ 910 w 6827"/>
                  <a:gd name="T55" fmla="*/ 6599 h 6827"/>
                  <a:gd name="T56" fmla="*/ 228 w 6827"/>
                  <a:gd name="T57" fmla="*/ 5916 h 6827"/>
                  <a:gd name="T58" fmla="*/ 910 w 6827"/>
                  <a:gd name="T59" fmla="*/ 5234 h 6827"/>
                  <a:gd name="T60" fmla="*/ 1593 w 6827"/>
                  <a:gd name="T61" fmla="*/ 5916 h 6827"/>
                  <a:gd name="T62" fmla="*/ 4096 w 6827"/>
                  <a:gd name="T63" fmla="*/ 5916 h 6827"/>
                  <a:gd name="T64" fmla="*/ 3413 w 6827"/>
                  <a:gd name="T65" fmla="*/ 6599 h 6827"/>
                  <a:gd name="T66" fmla="*/ 2731 w 6827"/>
                  <a:gd name="T67" fmla="*/ 5916 h 6827"/>
                  <a:gd name="T68" fmla="*/ 3413 w 6827"/>
                  <a:gd name="T69" fmla="*/ 5234 h 6827"/>
                  <a:gd name="T70" fmla="*/ 4096 w 6827"/>
                  <a:gd name="T71" fmla="*/ 5916 h 6827"/>
                  <a:gd name="T72" fmla="*/ 5916 w 6827"/>
                  <a:gd name="T73" fmla="*/ 1593 h 6827"/>
                  <a:gd name="T74" fmla="*/ 5234 w 6827"/>
                  <a:gd name="T75" fmla="*/ 910 h 6827"/>
                  <a:gd name="T76" fmla="*/ 5916 w 6827"/>
                  <a:gd name="T77" fmla="*/ 228 h 6827"/>
                  <a:gd name="T78" fmla="*/ 6599 w 6827"/>
                  <a:gd name="T79" fmla="*/ 910 h 6827"/>
                  <a:gd name="T80" fmla="*/ 5916 w 6827"/>
                  <a:gd name="T81" fmla="*/ 1593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27" h="6827">
                    <a:moveTo>
                      <a:pt x="6827" y="910"/>
                    </a:moveTo>
                    <a:cubicBezTo>
                      <a:pt x="6827" y="410"/>
                      <a:pt x="6417" y="0"/>
                      <a:pt x="5916" y="0"/>
                    </a:cubicBezTo>
                    <a:cubicBezTo>
                      <a:pt x="5416" y="0"/>
                      <a:pt x="5006" y="410"/>
                      <a:pt x="5006" y="910"/>
                    </a:cubicBezTo>
                    <a:cubicBezTo>
                      <a:pt x="5006" y="1370"/>
                      <a:pt x="5352" y="1753"/>
                      <a:pt x="5796" y="1812"/>
                    </a:cubicBezTo>
                    <a:cubicBezTo>
                      <a:pt x="5744" y="2264"/>
                      <a:pt x="5357" y="2617"/>
                      <a:pt x="4892" y="2617"/>
                    </a:cubicBezTo>
                    <a:lnTo>
                      <a:pt x="1934" y="2617"/>
                    </a:lnTo>
                    <a:cubicBezTo>
                      <a:pt x="1308" y="2617"/>
                      <a:pt x="796" y="3129"/>
                      <a:pt x="796" y="3755"/>
                    </a:cubicBezTo>
                    <a:lnTo>
                      <a:pt x="796" y="5014"/>
                    </a:lnTo>
                    <a:cubicBezTo>
                      <a:pt x="349" y="5070"/>
                      <a:pt x="0" y="5454"/>
                      <a:pt x="0" y="5916"/>
                    </a:cubicBezTo>
                    <a:cubicBezTo>
                      <a:pt x="0" y="6417"/>
                      <a:pt x="410" y="6827"/>
                      <a:pt x="910" y="6827"/>
                    </a:cubicBezTo>
                    <a:cubicBezTo>
                      <a:pt x="1411" y="6827"/>
                      <a:pt x="1820" y="6417"/>
                      <a:pt x="1820" y="5916"/>
                    </a:cubicBezTo>
                    <a:cubicBezTo>
                      <a:pt x="1820" y="5454"/>
                      <a:pt x="1471" y="5070"/>
                      <a:pt x="1024" y="5014"/>
                    </a:cubicBezTo>
                    <a:lnTo>
                      <a:pt x="1024" y="3755"/>
                    </a:lnTo>
                    <a:cubicBezTo>
                      <a:pt x="1024" y="3254"/>
                      <a:pt x="1434" y="2844"/>
                      <a:pt x="1934" y="2844"/>
                    </a:cubicBezTo>
                    <a:lnTo>
                      <a:pt x="3757" y="2844"/>
                    </a:lnTo>
                    <a:cubicBezTo>
                      <a:pt x="3480" y="3052"/>
                      <a:pt x="3300" y="3384"/>
                      <a:pt x="3300" y="3755"/>
                    </a:cubicBezTo>
                    <a:lnTo>
                      <a:pt x="3300" y="5014"/>
                    </a:lnTo>
                    <a:cubicBezTo>
                      <a:pt x="2852" y="5070"/>
                      <a:pt x="2503" y="5454"/>
                      <a:pt x="2503" y="5916"/>
                    </a:cubicBezTo>
                    <a:cubicBezTo>
                      <a:pt x="2503" y="6417"/>
                      <a:pt x="2913" y="6827"/>
                      <a:pt x="3413" y="6827"/>
                    </a:cubicBezTo>
                    <a:cubicBezTo>
                      <a:pt x="3914" y="6827"/>
                      <a:pt x="4324" y="6417"/>
                      <a:pt x="4324" y="5916"/>
                    </a:cubicBezTo>
                    <a:cubicBezTo>
                      <a:pt x="4324" y="5454"/>
                      <a:pt x="3975" y="5070"/>
                      <a:pt x="3527" y="5014"/>
                    </a:cubicBezTo>
                    <a:lnTo>
                      <a:pt x="3527" y="3755"/>
                    </a:lnTo>
                    <a:cubicBezTo>
                      <a:pt x="3527" y="3254"/>
                      <a:pt x="3937" y="2844"/>
                      <a:pt x="4437" y="2844"/>
                    </a:cubicBezTo>
                    <a:lnTo>
                      <a:pt x="4892" y="2844"/>
                    </a:lnTo>
                    <a:cubicBezTo>
                      <a:pt x="5482" y="2844"/>
                      <a:pt x="5971" y="2390"/>
                      <a:pt x="6025" y="1814"/>
                    </a:cubicBezTo>
                    <a:cubicBezTo>
                      <a:pt x="6475" y="1760"/>
                      <a:pt x="6827" y="1374"/>
                      <a:pt x="6827" y="910"/>
                    </a:cubicBezTo>
                    <a:close/>
                    <a:moveTo>
                      <a:pt x="1593" y="5916"/>
                    </a:moveTo>
                    <a:cubicBezTo>
                      <a:pt x="1593" y="6292"/>
                      <a:pt x="1286" y="6599"/>
                      <a:pt x="910" y="6599"/>
                    </a:cubicBezTo>
                    <a:cubicBezTo>
                      <a:pt x="535" y="6599"/>
                      <a:pt x="228" y="6292"/>
                      <a:pt x="228" y="5916"/>
                    </a:cubicBezTo>
                    <a:cubicBezTo>
                      <a:pt x="228" y="5541"/>
                      <a:pt x="535" y="5234"/>
                      <a:pt x="910" y="5234"/>
                    </a:cubicBezTo>
                    <a:cubicBezTo>
                      <a:pt x="1286" y="5234"/>
                      <a:pt x="1593" y="5541"/>
                      <a:pt x="1593" y="5916"/>
                    </a:cubicBezTo>
                    <a:close/>
                    <a:moveTo>
                      <a:pt x="4096" y="5916"/>
                    </a:moveTo>
                    <a:cubicBezTo>
                      <a:pt x="4096" y="6292"/>
                      <a:pt x="3789" y="6599"/>
                      <a:pt x="3413" y="6599"/>
                    </a:cubicBezTo>
                    <a:cubicBezTo>
                      <a:pt x="3038" y="6599"/>
                      <a:pt x="2731" y="6292"/>
                      <a:pt x="2731" y="5916"/>
                    </a:cubicBezTo>
                    <a:cubicBezTo>
                      <a:pt x="2731" y="5541"/>
                      <a:pt x="3038" y="5234"/>
                      <a:pt x="3413" y="5234"/>
                    </a:cubicBezTo>
                    <a:cubicBezTo>
                      <a:pt x="3789" y="5234"/>
                      <a:pt x="4096" y="5541"/>
                      <a:pt x="4096" y="5916"/>
                    </a:cubicBezTo>
                    <a:close/>
                    <a:moveTo>
                      <a:pt x="5916" y="1593"/>
                    </a:moveTo>
                    <a:cubicBezTo>
                      <a:pt x="5541" y="1593"/>
                      <a:pt x="5234" y="1286"/>
                      <a:pt x="5234" y="910"/>
                    </a:cubicBezTo>
                    <a:cubicBezTo>
                      <a:pt x="5234" y="535"/>
                      <a:pt x="5541" y="228"/>
                      <a:pt x="5916" y="228"/>
                    </a:cubicBezTo>
                    <a:cubicBezTo>
                      <a:pt x="6292" y="228"/>
                      <a:pt x="6599" y="535"/>
                      <a:pt x="6599" y="910"/>
                    </a:cubicBezTo>
                    <a:cubicBezTo>
                      <a:pt x="6599" y="1286"/>
                      <a:pt x="6292" y="1593"/>
                      <a:pt x="5916" y="15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27" name="îṩḻiḑe"/>
            <p:cNvGrpSpPr/>
            <p:nvPr/>
          </p:nvGrpSpPr>
          <p:grpSpPr>
            <a:xfrm>
              <a:off x="9929114" y="1932157"/>
              <a:ext cx="565953" cy="565952"/>
              <a:chOff x="1895475" y="3190875"/>
              <a:chExt cx="540000" cy="540000"/>
            </a:xfrm>
          </p:grpSpPr>
          <p:sp>
            <p:nvSpPr>
              <p:cNvPr id="49" name="îṥ1ïḓê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0" name="ïşľïďé"/>
              <p:cNvSpPr/>
              <p:nvPr/>
            </p:nvSpPr>
            <p:spPr bwMode="auto">
              <a:xfrm>
                <a:off x="2000013" y="3347966"/>
                <a:ext cx="330924" cy="225816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7 w 607639"/>
                  <a:gd name="connsiteY7" fmla="*/ 364067 h 414642"/>
                  <a:gd name="connsiteX8" fmla="*/ 394917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11412 w 607639"/>
                  <a:gd name="connsiteY14" fmla="*/ 303360 h 414642"/>
                  <a:gd name="connsiteX15" fmla="*/ 192442 w 607639"/>
                  <a:gd name="connsiteY15" fmla="*/ 303360 h 414642"/>
                  <a:gd name="connsiteX16" fmla="*/ 202593 w 607639"/>
                  <a:gd name="connsiteY16" fmla="*/ 313486 h 414642"/>
                  <a:gd name="connsiteX17" fmla="*/ 192442 w 607639"/>
                  <a:gd name="connsiteY17" fmla="*/ 323612 h 414642"/>
                  <a:gd name="connsiteX18" fmla="*/ 111412 w 607639"/>
                  <a:gd name="connsiteY18" fmla="*/ 323612 h 414642"/>
                  <a:gd name="connsiteX19" fmla="*/ 101261 w 607639"/>
                  <a:gd name="connsiteY19" fmla="*/ 313486 h 414642"/>
                  <a:gd name="connsiteX20" fmla="*/ 111412 w 607639"/>
                  <a:gd name="connsiteY20" fmla="*/ 303360 h 414642"/>
                  <a:gd name="connsiteX21" fmla="*/ 212645 w 607639"/>
                  <a:gd name="connsiteY21" fmla="*/ 262926 h 414642"/>
                  <a:gd name="connsiteX22" fmla="*/ 243067 w 607639"/>
                  <a:gd name="connsiteY22" fmla="*/ 262926 h 414642"/>
                  <a:gd name="connsiteX23" fmla="*/ 253118 w 607639"/>
                  <a:gd name="connsiteY23" fmla="*/ 273052 h 414642"/>
                  <a:gd name="connsiteX24" fmla="*/ 243067 w 607639"/>
                  <a:gd name="connsiteY24" fmla="*/ 283178 h 414642"/>
                  <a:gd name="connsiteX25" fmla="*/ 212645 w 607639"/>
                  <a:gd name="connsiteY25" fmla="*/ 283178 h 414642"/>
                  <a:gd name="connsiteX26" fmla="*/ 202593 w 607639"/>
                  <a:gd name="connsiteY26" fmla="*/ 273052 h 414642"/>
                  <a:gd name="connsiteX27" fmla="*/ 212645 w 607639"/>
                  <a:gd name="connsiteY27" fmla="*/ 262926 h 414642"/>
                  <a:gd name="connsiteX28" fmla="*/ 111410 w 607639"/>
                  <a:gd name="connsiteY28" fmla="*/ 262926 h 414642"/>
                  <a:gd name="connsiteX29" fmla="*/ 131618 w 607639"/>
                  <a:gd name="connsiteY29" fmla="*/ 262926 h 414642"/>
                  <a:gd name="connsiteX30" fmla="*/ 141766 w 607639"/>
                  <a:gd name="connsiteY30" fmla="*/ 273052 h 414642"/>
                  <a:gd name="connsiteX31" fmla="*/ 131618 w 607639"/>
                  <a:gd name="connsiteY31" fmla="*/ 283178 h 414642"/>
                  <a:gd name="connsiteX32" fmla="*/ 111410 w 607639"/>
                  <a:gd name="connsiteY32" fmla="*/ 283178 h 414642"/>
                  <a:gd name="connsiteX33" fmla="*/ 101261 w 607639"/>
                  <a:gd name="connsiteY33" fmla="*/ 273052 h 414642"/>
                  <a:gd name="connsiteX34" fmla="*/ 111410 w 607639"/>
                  <a:gd name="connsiteY34" fmla="*/ 262926 h 414642"/>
                  <a:gd name="connsiteX35" fmla="*/ 506325 w 607639"/>
                  <a:gd name="connsiteY35" fmla="*/ 60757 h 414642"/>
                  <a:gd name="connsiteX36" fmla="*/ 516469 w 607639"/>
                  <a:gd name="connsiteY36" fmla="*/ 70799 h 414642"/>
                  <a:gd name="connsiteX37" fmla="*/ 516469 w 607639"/>
                  <a:gd name="connsiteY37" fmla="*/ 293230 h 414642"/>
                  <a:gd name="connsiteX38" fmla="*/ 506325 w 607639"/>
                  <a:gd name="connsiteY38" fmla="*/ 303361 h 414642"/>
                  <a:gd name="connsiteX39" fmla="*/ 496181 w 607639"/>
                  <a:gd name="connsiteY39" fmla="*/ 293230 h 414642"/>
                  <a:gd name="connsiteX40" fmla="*/ 496181 w 607639"/>
                  <a:gd name="connsiteY40" fmla="*/ 283189 h 414642"/>
                  <a:gd name="connsiteX41" fmla="*/ 425352 w 607639"/>
                  <a:gd name="connsiteY41" fmla="*/ 283189 h 414642"/>
                  <a:gd name="connsiteX42" fmla="*/ 415208 w 607639"/>
                  <a:gd name="connsiteY42" fmla="*/ 273058 h 414642"/>
                  <a:gd name="connsiteX43" fmla="*/ 425352 w 607639"/>
                  <a:gd name="connsiteY43" fmla="*/ 262927 h 414642"/>
                  <a:gd name="connsiteX44" fmla="*/ 496181 w 607639"/>
                  <a:gd name="connsiteY44" fmla="*/ 262927 h 414642"/>
                  <a:gd name="connsiteX45" fmla="*/ 496181 w 607639"/>
                  <a:gd name="connsiteY45" fmla="*/ 222493 h 414642"/>
                  <a:gd name="connsiteX46" fmla="*/ 455695 w 607639"/>
                  <a:gd name="connsiteY46" fmla="*/ 222493 h 414642"/>
                  <a:gd name="connsiteX47" fmla="*/ 445551 w 607639"/>
                  <a:gd name="connsiteY47" fmla="*/ 212362 h 414642"/>
                  <a:gd name="connsiteX48" fmla="*/ 455695 w 607639"/>
                  <a:gd name="connsiteY48" fmla="*/ 202232 h 414642"/>
                  <a:gd name="connsiteX49" fmla="*/ 496181 w 607639"/>
                  <a:gd name="connsiteY49" fmla="*/ 202232 h 414642"/>
                  <a:gd name="connsiteX50" fmla="*/ 496181 w 607639"/>
                  <a:gd name="connsiteY50" fmla="*/ 161798 h 414642"/>
                  <a:gd name="connsiteX51" fmla="*/ 354433 w 607639"/>
                  <a:gd name="connsiteY51" fmla="*/ 161798 h 414642"/>
                  <a:gd name="connsiteX52" fmla="*/ 344289 w 607639"/>
                  <a:gd name="connsiteY52" fmla="*/ 151756 h 414642"/>
                  <a:gd name="connsiteX53" fmla="*/ 354433 w 607639"/>
                  <a:gd name="connsiteY53" fmla="*/ 141625 h 414642"/>
                  <a:gd name="connsiteX54" fmla="*/ 496181 w 607639"/>
                  <a:gd name="connsiteY54" fmla="*/ 141625 h 414642"/>
                  <a:gd name="connsiteX55" fmla="*/ 496181 w 607639"/>
                  <a:gd name="connsiteY55" fmla="*/ 101191 h 414642"/>
                  <a:gd name="connsiteX56" fmla="*/ 425352 w 607639"/>
                  <a:gd name="connsiteY56" fmla="*/ 101191 h 414642"/>
                  <a:gd name="connsiteX57" fmla="*/ 415208 w 607639"/>
                  <a:gd name="connsiteY57" fmla="*/ 91060 h 414642"/>
                  <a:gd name="connsiteX58" fmla="*/ 425352 w 607639"/>
                  <a:gd name="connsiteY58" fmla="*/ 80930 h 414642"/>
                  <a:gd name="connsiteX59" fmla="*/ 496181 w 607639"/>
                  <a:gd name="connsiteY59" fmla="*/ 80930 h 414642"/>
                  <a:gd name="connsiteX60" fmla="*/ 496181 w 607639"/>
                  <a:gd name="connsiteY60" fmla="*/ 70799 h 414642"/>
                  <a:gd name="connsiteX61" fmla="*/ 506325 w 607639"/>
                  <a:gd name="connsiteY61" fmla="*/ 60757 h 414642"/>
                  <a:gd name="connsiteX62" fmla="*/ 151927 w 607639"/>
                  <a:gd name="connsiteY62" fmla="*/ 40505 h 414642"/>
                  <a:gd name="connsiteX63" fmla="*/ 161989 w 607639"/>
                  <a:gd name="connsiteY63" fmla="*/ 50635 h 414642"/>
                  <a:gd name="connsiteX64" fmla="*/ 161989 w 607639"/>
                  <a:gd name="connsiteY64" fmla="*/ 61742 h 414642"/>
                  <a:gd name="connsiteX65" fmla="*/ 202593 w 607639"/>
                  <a:gd name="connsiteY65" fmla="*/ 111236 h 414642"/>
                  <a:gd name="connsiteX66" fmla="*/ 192442 w 607639"/>
                  <a:gd name="connsiteY66" fmla="*/ 121366 h 414642"/>
                  <a:gd name="connsiteX67" fmla="*/ 182291 w 607639"/>
                  <a:gd name="connsiteY67" fmla="*/ 111236 h 414642"/>
                  <a:gd name="connsiteX68" fmla="*/ 151927 w 607639"/>
                  <a:gd name="connsiteY68" fmla="*/ 80935 h 414642"/>
                  <a:gd name="connsiteX69" fmla="*/ 128598 w 607639"/>
                  <a:gd name="connsiteY69" fmla="*/ 92043 h 414642"/>
                  <a:gd name="connsiteX70" fmla="*/ 125570 w 607639"/>
                  <a:gd name="connsiteY70" fmla="*/ 103150 h 414642"/>
                  <a:gd name="connsiteX71" fmla="*/ 131625 w 607639"/>
                  <a:gd name="connsiteY71" fmla="*/ 114346 h 414642"/>
                  <a:gd name="connsiteX72" fmla="*/ 184339 w 607639"/>
                  <a:gd name="connsiteY72" fmla="*/ 155753 h 414642"/>
                  <a:gd name="connsiteX73" fmla="*/ 198497 w 607639"/>
                  <a:gd name="connsiteY73" fmla="*/ 181078 h 414642"/>
                  <a:gd name="connsiteX74" fmla="*/ 190394 w 607639"/>
                  <a:gd name="connsiteY74" fmla="*/ 207291 h 414642"/>
                  <a:gd name="connsiteX75" fmla="*/ 161989 w 607639"/>
                  <a:gd name="connsiteY75" fmla="*/ 221775 h 414642"/>
                  <a:gd name="connsiteX76" fmla="*/ 161989 w 607639"/>
                  <a:gd name="connsiteY76" fmla="*/ 232615 h 414642"/>
                  <a:gd name="connsiteX77" fmla="*/ 151927 w 607639"/>
                  <a:gd name="connsiteY77" fmla="*/ 242745 h 414642"/>
                  <a:gd name="connsiteX78" fmla="*/ 141776 w 607639"/>
                  <a:gd name="connsiteY78" fmla="*/ 232615 h 414642"/>
                  <a:gd name="connsiteX79" fmla="*/ 141776 w 607639"/>
                  <a:gd name="connsiteY79" fmla="*/ 221508 h 414642"/>
                  <a:gd name="connsiteX80" fmla="*/ 101261 w 607639"/>
                  <a:gd name="connsiteY80" fmla="*/ 173969 h 414642"/>
                  <a:gd name="connsiteX81" fmla="*/ 111412 w 607639"/>
                  <a:gd name="connsiteY81" fmla="*/ 163840 h 414642"/>
                  <a:gd name="connsiteX82" fmla="*/ 121474 w 607639"/>
                  <a:gd name="connsiteY82" fmla="*/ 173969 h 414642"/>
                  <a:gd name="connsiteX83" fmla="*/ 151927 w 607639"/>
                  <a:gd name="connsiteY83" fmla="*/ 202226 h 414642"/>
                  <a:gd name="connsiteX84" fmla="*/ 175168 w 607639"/>
                  <a:gd name="connsiteY84" fmla="*/ 194140 h 414642"/>
                  <a:gd name="connsiteX85" fmla="*/ 178195 w 607639"/>
                  <a:gd name="connsiteY85" fmla="*/ 183033 h 414642"/>
                  <a:gd name="connsiteX86" fmla="*/ 172140 w 607639"/>
                  <a:gd name="connsiteY86" fmla="*/ 171926 h 414642"/>
                  <a:gd name="connsiteX87" fmla="*/ 119515 w 607639"/>
                  <a:gd name="connsiteY87" fmla="*/ 130518 h 414642"/>
                  <a:gd name="connsiteX88" fmla="*/ 105268 w 607639"/>
                  <a:gd name="connsiteY88" fmla="*/ 105193 h 414642"/>
                  <a:gd name="connsiteX89" fmla="*/ 113371 w 607639"/>
                  <a:gd name="connsiteY89" fmla="*/ 78892 h 414642"/>
                  <a:gd name="connsiteX90" fmla="*/ 141776 w 607639"/>
                  <a:gd name="connsiteY90" fmla="*/ 61653 h 414642"/>
                  <a:gd name="connsiteX91" fmla="*/ 141776 w 607639"/>
                  <a:gd name="connsiteY91" fmla="*/ 50635 h 414642"/>
                  <a:gd name="connsiteX92" fmla="*/ 151927 w 607639"/>
                  <a:gd name="connsiteY92" fmla="*/ 40505 h 414642"/>
                  <a:gd name="connsiteX93" fmla="*/ 70848 w 607639"/>
                  <a:gd name="connsiteY93" fmla="*/ 20177 h 414642"/>
                  <a:gd name="connsiteX94" fmla="*/ 60791 w 607639"/>
                  <a:gd name="connsiteY94" fmla="*/ 30309 h 414642"/>
                  <a:gd name="connsiteX95" fmla="*/ 60791 w 607639"/>
                  <a:gd name="connsiteY95" fmla="*/ 343802 h 414642"/>
                  <a:gd name="connsiteX96" fmla="*/ 222780 w 607639"/>
                  <a:gd name="connsiteY96" fmla="*/ 343802 h 414642"/>
                  <a:gd name="connsiteX97" fmla="*/ 232927 w 607639"/>
                  <a:gd name="connsiteY97" fmla="*/ 353935 h 414642"/>
                  <a:gd name="connsiteX98" fmla="*/ 232927 w 607639"/>
                  <a:gd name="connsiteY98" fmla="*/ 364067 h 414642"/>
                  <a:gd name="connsiteX99" fmla="*/ 374712 w 607639"/>
                  <a:gd name="connsiteY99" fmla="*/ 364067 h 414642"/>
                  <a:gd name="connsiteX100" fmla="*/ 374712 w 607639"/>
                  <a:gd name="connsiteY100" fmla="*/ 353935 h 414642"/>
                  <a:gd name="connsiteX101" fmla="*/ 384859 w 607639"/>
                  <a:gd name="connsiteY101" fmla="*/ 343802 h 414642"/>
                  <a:gd name="connsiteX102" fmla="*/ 546849 w 607639"/>
                  <a:gd name="connsiteY102" fmla="*/ 343802 h 414642"/>
                  <a:gd name="connsiteX103" fmla="*/ 546849 w 607639"/>
                  <a:gd name="connsiteY103" fmla="*/ 30309 h 414642"/>
                  <a:gd name="connsiteX104" fmla="*/ 536702 w 607639"/>
                  <a:gd name="connsiteY104" fmla="*/ 20177 h 414642"/>
                  <a:gd name="connsiteX105" fmla="*/ 70848 w 607639"/>
                  <a:gd name="connsiteY105" fmla="*/ 0 h 414642"/>
                  <a:gd name="connsiteX106" fmla="*/ 536702 w 607639"/>
                  <a:gd name="connsiteY106" fmla="*/ 0 h 414642"/>
                  <a:gd name="connsiteX107" fmla="*/ 567142 w 607639"/>
                  <a:gd name="connsiteY107" fmla="*/ 30309 h 414642"/>
                  <a:gd name="connsiteX108" fmla="*/ 567142 w 607639"/>
                  <a:gd name="connsiteY108" fmla="*/ 343802 h 414642"/>
                  <a:gd name="connsiteX109" fmla="*/ 597493 w 607639"/>
                  <a:gd name="connsiteY109" fmla="*/ 343802 h 414642"/>
                  <a:gd name="connsiteX110" fmla="*/ 607639 w 607639"/>
                  <a:gd name="connsiteY110" fmla="*/ 353935 h 414642"/>
                  <a:gd name="connsiteX111" fmla="*/ 607639 w 607639"/>
                  <a:gd name="connsiteY111" fmla="*/ 384244 h 414642"/>
                  <a:gd name="connsiteX112" fmla="*/ 577199 w 607639"/>
                  <a:gd name="connsiteY112" fmla="*/ 414642 h 414642"/>
                  <a:gd name="connsiteX113" fmla="*/ 30351 w 607639"/>
                  <a:gd name="connsiteY113" fmla="*/ 414642 h 414642"/>
                  <a:gd name="connsiteX114" fmla="*/ 0 w 607639"/>
                  <a:gd name="connsiteY114" fmla="*/ 384244 h 414642"/>
                  <a:gd name="connsiteX115" fmla="*/ 0 w 607639"/>
                  <a:gd name="connsiteY115" fmla="*/ 353935 h 414642"/>
                  <a:gd name="connsiteX116" fmla="*/ 10147 w 607639"/>
                  <a:gd name="connsiteY116" fmla="*/ 343802 h 414642"/>
                  <a:gd name="connsiteX117" fmla="*/ 40498 w 607639"/>
                  <a:gd name="connsiteY117" fmla="*/ 343802 h 414642"/>
                  <a:gd name="connsiteX118" fmla="*/ 40498 w 607639"/>
                  <a:gd name="connsiteY118" fmla="*/ 30309 h 414642"/>
                  <a:gd name="connsiteX119" fmla="*/ 70848 w 607639"/>
                  <a:gd name="connsiteY11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7" y="364067"/>
                    </a:lnTo>
                    <a:lnTo>
                      <a:pt x="394917" y="374200"/>
                    </a:lnTo>
                    <a:cubicBezTo>
                      <a:pt x="394917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11412" y="303360"/>
                    </a:moveTo>
                    <a:lnTo>
                      <a:pt x="192442" y="303360"/>
                    </a:lnTo>
                    <a:cubicBezTo>
                      <a:pt x="198497" y="303360"/>
                      <a:pt x="202593" y="307446"/>
                      <a:pt x="202593" y="313486"/>
                    </a:cubicBezTo>
                    <a:cubicBezTo>
                      <a:pt x="202593" y="319526"/>
                      <a:pt x="198497" y="323612"/>
                      <a:pt x="192442" y="323612"/>
                    </a:cubicBezTo>
                    <a:lnTo>
                      <a:pt x="111412" y="323612"/>
                    </a:lnTo>
                    <a:cubicBezTo>
                      <a:pt x="105268" y="323612"/>
                      <a:pt x="101261" y="319526"/>
                      <a:pt x="101261" y="313486"/>
                    </a:cubicBezTo>
                    <a:cubicBezTo>
                      <a:pt x="101261" y="307446"/>
                      <a:pt x="105268" y="303360"/>
                      <a:pt x="111412" y="303360"/>
                    </a:cubicBezTo>
                    <a:close/>
                    <a:moveTo>
                      <a:pt x="212645" y="262926"/>
                    </a:moveTo>
                    <a:lnTo>
                      <a:pt x="243067" y="262926"/>
                    </a:lnTo>
                    <a:cubicBezTo>
                      <a:pt x="249115" y="262926"/>
                      <a:pt x="253118" y="267012"/>
                      <a:pt x="253118" y="273052"/>
                    </a:cubicBezTo>
                    <a:cubicBezTo>
                      <a:pt x="253118" y="279092"/>
                      <a:pt x="249115" y="283178"/>
                      <a:pt x="243067" y="283178"/>
                    </a:cubicBezTo>
                    <a:lnTo>
                      <a:pt x="212645" y="283178"/>
                    </a:lnTo>
                    <a:cubicBezTo>
                      <a:pt x="206596" y="283178"/>
                      <a:pt x="202593" y="279092"/>
                      <a:pt x="202593" y="273052"/>
                    </a:cubicBezTo>
                    <a:cubicBezTo>
                      <a:pt x="202593" y="267012"/>
                      <a:pt x="206596" y="262926"/>
                      <a:pt x="212645" y="262926"/>
                    </a:cubicBezTo>
                    <a:close/>
                    <a:moveTo>
                      <a:pt x="111410" y="262926"/>
                    </a:moveTo>
                    <a:lnTo>
                      <a:pt x="131618" y="262926"/>
                    </a:lnTo>
                    <a:cubicBezTo>
                      <a:pt x="137671" y="262926"/>
                      <a:pt x="141766" y="267012"/>
                      <a:pt x="141766" y="273052"/>
                    </a:cubicBezTo>
                    <a:cubicBezTo>
                      <a:pt x="141766" y="279092"/>
                      <a:pt x="137671" y="283178"/>
                      <a:pt x="131618" y="283178"/>
                    </a:cubicBezTo>
                    <a:lnTo>
                      <a:pt x="111410" y="283178"/>
                    </a:lnTo>
                    <a:cubicBezTo>
                      <a:pt x="105267" y="283178"/>
                      <a:pt x="101261" y="279092"/>
                      <a:pt x="101261" y="273052"/>
                    </a:cubicBezTo>
                    <a:cubicBezTo>
                      <a:pt x="101261" y="267012"/>
                      <a:pt x="105267" y="262926"/>
                      <a:pt x="111410" y="262926"/>
                    </a:cubicBezTo>
                    <a:close/>
                    <a:moveTo>
                      <a:pt x="506325" y="60757"/>
                    </a:moveTo>
                    <a:cubicBezTo>
                      <a:pt x="512376" y="60757"/>
                      <a:pt x="516469" y="64756"/>
                      <a:pt x="516469" y="70799"/>
                    </a:cubicBezTo>
                    <a:lnTo>
                      <a:pt x="516469" y="293230"/>
                    </a:lnTo>
                    <a:cubicBezTo>
                      <a:pt x="516469" y="299362"/>
                      <a:pt x="512376" y="303361"/>
                      <a:pt x="506325" y="303361"/>
                    </a:cubicBezTo>
                    <a:cubicBezTo>
                      <a:pt x="500275" y="303361"/>
                      <a:pt x="496181" y="299362"/>
                      <a:pt x="496181" y="293230"/>
                    </a:cubicBezTo>
                    <a:lnTo>
                      <a:pt x="496181" y="283189"/>
                    </a:lnTo>
                    <a:lnTo>
                      <a:pt x="425352" y="283189"/>
                    </a:lnTo>
                    <a:cubicBezTo>
                      <a:pt x="419212" y="283189"/>
                      <a:pt x="415208" y="279101"/>
                      <a:pt x="415208" y="273058"/>
                    </a:cubicBezTo>
                    <a:cubicBezTo>
                      <a:pt x="415208" y="267015"/>
                      <a:pt x="419212" y="262927"/>
                      <a:pt x="425352" y="262927"/>
                    </a:cubicBezTo>
                    <a:lnTo>
                      <a:pt x="496181" y="262927"/>
                    </a:lnTo>
                    <a:lnTo>
                      <a:pt x="496181" y="222493"/>
                    </a:lnTo>
                    <a:lnTo>
                      <a:pt x="455695" y="222493"/>
                    </a:lnTo>
                    <a:cubicBezTo>
                      <a:pt x="449644" y="222493"/>
                      <a:pt x="445551" y="218405"/>
                      <a:pt x="445551" y="212362"/>
                    </a:cubicBezTo>
                    <a:cubicBezTo>
                      <a:pt x="445551" y="206320"/>
                      <a:pt x="449644" y="202232"/>
                      <a:pt x="455695" y="202232"/>
                    </a:cubicBezTo>
                    <a:lnTo>
                      <a:pt x="496181" y="202232"/>
                    </a:lnTo>
                    <a:lnTo>
                      <a:pt x="496181" y="161798"/>
                    </a:lnTo>
                    <a:lnTo>
                      <a:pt x="354433" y="161798"/>
                    </a:lnTo>
                    <a:cubicBezTo>
                      <a:pt x="348382" y="161798"/>
                      <a:pt x="344289" y="157799"/>
                      <a:pt x="344289" y="151756"/>
                    </a:cubicBezTo>
                    <a:cubicBezTo>
                      <a:pt x="344289" y="145624"/>
                      <a:pt x="348382" y="141625"/>
                      <a:pt x="354433" y="141625"/>
                    </a:cubicBezTo>
                    <a:lnTo>
                      <a:pt x="496181" y="141625"/>
                    </a:lnTo>
                    <a:lnTo>
                      <a:pt x="496181" y="101191"/>
                    </a:lnTo>
                    <a:lnTo>
                      <a:pt x="425352" y="101191"/>
                    </a:lnTo>
                    <a:cubicBezTo>
                      <a:pt x="419212" y="101191"/>
                      <a:pt x="415208" y="97103"/>
                      <a:pt x="415208" y="91060"/>
                    </a:cubicBezTo>
                    <a:cubicBezTo>
                      <a:pt x="415208" y="85018"/>
                      <a:pt x="419212" y="80930"/>
                      <a:pt x="425352" y="80930"/>
                    </a:cubicBezTo>
                    <a:lnTo>
                      <a:pt x="496181" y="80930"/>
                    </a:lnTo>
                    <a:lnTo>
                      <a:pt x="496181" y="70799"/>
                    </a:lnTo>
                    <a:cubicBezTo>
                      <a:pt x="496181" y="64756"/>
                      <a:pt x="500275" y="60757"/>
                      <a:pt x="506325" y="60757"/>
                    </a:cubicBezTo>
                    <a:close/>
                    <a:moveTo>
                      <a:pt x="151927" y="40505"/>
                    </a:moveTo>
                    <a:cubicBezTo>
                      <a:pt x="157982" y="40505"/>
                      <a:pt x="161989" y="44593"/>
                      <a:pt x="161989" y="50635"/>
                    </a:cubicBezTo>
                    <a:lnTo>
                      <a:pt x="161989" y="61742"/>
                    </a:lnTo>
                    <a:cubicBezTo>
                      <a:pt x="185408" y="66274"/>
                      <a:pt x="202593" y="86445"/>
                      <a:pt x="202593" y="111236"/>
                    </a:cubicBezTo>
                    <a:cubicBezTo>
                      <a:pt x="202593" y="117367"/>
                      <a:pt x="198497" y="121366"/>
                      <a:pt x="192442" y="121366"/>
                    </a:cubicBezTo>
                    <a:cubicBezTo>
                      <a:pt x="186387" y="121366"/>
                      <a:pt x="182291" y="117367"/>
                      <a:pt x="182291" y="111236"/>
                    </a:cubicBezTo>
                    <a:cubicBezTo>
                      <a:pt x="182291" y="94086"/>
                      <a:pt x="169113" y="80935"/>
                      <a:pt x="151927" y="80935"/>
                    </a:cubicBezTo>
                    <a:cubicBezTo>
                      <a:pt x="142756" y="80935"/>
                      <a:pt x="134653" y="85023"/>
                      <a:pt x="128598" y="92043"/>
                    </a:cubicBezTo>
                    <a:cubicBezTo>
                      <a:pt x="125570" y="95064"/>
                      <a:pt x="124502" y="99151"/>
                      <a:pt x="125570" y="103150"/>
                    </a:cubicBezTo>
                    <a:cubicBezTo>
                      <a:pt x="125570" y="107237"/>
                      <a:pt x="128598" y="111236"/>
                      <a:pt x="131625" y="114346"/>
                    </a:cubicBezTo>
                    <a:lnTo>
                      <a:pt x="184339" y="155753"/>
                    </a:lnTo>
                    <a:cubicBezTo>
                      <a:pt x="192442" y="161796"/>
                      <a:pt x="197518" y="170948"/>
                      <a:pt x="198497" y="181078"/>
                    </a:cubicBezTo>
                    <a:cubicBezTo>
                      <a:pt x="199477" y="191119"/>
                      <a:pt x="196449" y="200271"/>
                      <a:pt x="190394" y="207291"/>
                    </a:cubicBezTo>
                    <a:cubicBezTo>
                      <a:pt x="183182" y="215288"/>
                      <a:pt x="174010" y="220175"/>
                      <a:pt x="161989" y="221775"/>
                    </a:cubicBezTo>
                    <a:lnTo>
                      <a:pt x="161989" y="232615"/>
                    </a:lnTo>
                    <a:cubicBezTo>
                      <a:pt x="161989" y="238658"/>
                      <a:pt x="157982" y="242745"/>
                      <a:pt x="151927" y="242745"/>
                    </a:cubicBezTo>
                    <a:cubicBezTo>
                      <a:pt x="145783" y="242745"/>
                      <a:pt x="141776" y="238658"/>
                      <a:pt x="141776" y="232615"/>
                    </a:cubicBezTo>
                    <a:lnTo>
                      <a:pt x="141776" y="221508"/>
                    </a:lnTo>
                    <a:cubicBezTo>
                      <a:pt x="118358" y="217154"/>
                      <a:pt x="101261" y="197872"/>
                      <a:pt x="101261" y="173969"/>
                    </a:cubicBezTo>
                    <a:cubicBezTo>
                      <a:pt x="101261" y="167927"/>
                      <a:pt x="105268" y="163840"/>
                      <a:pt x="111412" y="163840"/>
                    </a:cubicBezTo>
                    <a:cubicBezTo>
                      <a:pt x="117467" y="163840"/>
                      <a:pt x="121474" y="167927"/>
                      <a:pt x="121474" y="173969"/>
                    </a:cubicBezTo>
                    <a:cubicBezTo>
                      <a:pt x="121474" y="190141"/>
                      <a:pt x="134653" y="202226"/>
                      <a:pt x="151927" y="202226"/>
                    </a:cubicBezTo>
                    <a:cubicBezTo>
                      <a:pt x="163058" y="202226"/>
                      <a:pt x="170092" y="199205"/>
                      <a:pt x="175168" y="194140"/>
                    </a:cubicBezTo>
                    <a:cubicBezTo>
                      <a:pt x="178195" y="191119"/>
                      <a:pt x="179264" y="187120"/>
                      <a:pt x="178195" y="183033"/>
                    </a:cubicBezTo>
                    <a:cubicBezTo>
                      <a:pt x="178195" y="179034"/>
                      <a:pt x="175168" y="174947"/>
                      <a:pt x="172140" y="171926"/>
                    </a:cubicBezTo>
                    <a:lnTo>
                      <a:pt x="119515" y="130518"/>
                    </a:lnTo>
                    <a:cubicBezTo>
                      <a:pt x="111412" y="124387"/>
                      <a:pt x="106337" y="115323"/>
                      <a:pt x="105268" y="105193"/>
                    </a:cubicBezTo>
                    <a:cubicBezTo>
                      <a:pt x="104289" y="95064"/>
                      <a:pt x="107316" y="86000"/>
                      <a:pt x="113371" y="78892"/>
                    </a:cubicBezTo>
                    <a:cubicBezTo>
                      <a:pt x="120406" y="69562"/>
                      <a:pt x="130557" y="63786"/>
                      <a:pt x="141776" y="61653"/>
                    </a:cubicBezTo>
                    <a:lnTo>
                      <a:pt x="141776" y="50635"/>
                    </a:lnTo>
                    <a:cubicBezTo>
                      <a:pt x="141776" y="44593"/>
                      <a:pt x="145783" y="40505"/>
                      <a:pt x="151927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9" y="343802"/>
                    </a:lnTo>
                    <a:lnTo>
                      <a:pt x="546849" y="30309"/>
                    </a:lnTo>
                    <a:cubicBezTo>
                      <a:pt x="546849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3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8" y="343802"/>
                    </a:lnTo>
                    <a:lnTo>
                      <a:pt x="40498" y="30309"/>
                    </a:lnTo>
                    <a:cubicBezTo>
                      <a:pt x="40498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28" name="ísḻiďê"/>
            <p:cNvGrpSpPr/>
            <p:nvPr/>
          </p:nvGrpSpPr>
          <p:grpSpPr>
            <a:xfrm>
              <a:off x="6672600" y="1380694"/>
              <a:ext cx="565953" cy="565952"/>
              <a:chOff x="1895475" y="3190875"/>
              <a:chExt cx="540000" cy="540000"/>
            </a:xfrm>
          </p:grpSpPr>
          <p:sp>
            <p:nvSpPr>
              <p:cNvPr id="47" name="i$ḻídê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8" name="ïṣḷîḍé"/>
              <p:cNvSpPr/>
              <p:nvPr/>
            </p:nvSpPr>
            <p:spPr bwMode="auto">
              <a:xfrm>
                <a:off x="2000013" y="3344603"/>
                <a:ext cx="330924" cy="232541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29" name="î$lïḓe"/>
            <p:cNvGrpSpPr/>
            <p:nvPr/>
          </p:nvGrpSpPr>
          <p:grpSpPr>
            <a:xfrm>
              <a:off x="944362" y="4111840"/>
              <a:ext cx="2108063" cy="970279"/>
              <a:chOff x="9038803" y="1443040"/>
              <a:chExt cx="2108063" cy="970279"/>
            </a:xfrm>
          </p:grpSpPr>
          <p:sp>
            <p:nvSpPr>
              <p:cNvPr id="45" name="ïṧḻïḑe"/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en-US" altLang="zh-CN" sz="1000" dirty="0"/>
                </a:br>
                <a:r>
                  <a:rPr lang="zh-CN" altLang="en-US" sz="1000" dirty="0"/>
                  <a:t> （建议使用主题字体）</a:t>
                </a:r>
                <a:endParaRPr lang="en-US" altLang="zh-CN" sz="1000" dirty="0"/>
              </a:p>
            </p:txBody>
          </p:sp>
          <p:sp>
            <p:nvSpPr>
              <p:cNvPr id="46" name="iś1ídé"/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标题文本预设</a:t>
                </a:r>
                <a:endParaRPr lang="en-US" altLang="zh-CN" sz="1800" b="1" dirty="0"/>
              </a:p>
            </p:txBody>
          </p:sp>
        </p:grpSp>
        <p:grpSp>
          <p:nvGrpSpPr>
            <p:cNvPr id="30" name="ïṩ1ídè"/>
            <p:cNvGrpSpPr/>
            <p:nvPr/>
          </p:nvGrpSpPr>
          <p:grpSpPr>
            <a:xfrm>
              <a:off x="4222703" y="4111840"/>
              <a:ext cx="2108063" cy="970279"/>
              <a:chOff x="9038803" y="1443040"/>
              <a:chExt cx="2108063" cy="970279"/>
            </a:xfrm>
          </p:grpSpPr>
          <p:sp>
            <p:nvSpPr>
              <p:cNvPr id="43" name="ïṡḷíḑé"/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en-US" altLang="zh-CN" sz="1000" dirty="0"/>
                </a:br>
                <a:r>
                  <a:rPr lang="zh-CN" altLang="en-US" sz="1000" dirty="0"/>
                  <a:t> （建议使用主题字体）</a:t>
                </a:r>
                <a:endParaRPr lang="en-US" altLang="zh-CN" sz="1000" dirty="0"/>
              </a:p>
            </p:txBody>
          </p:sp>
          <p:sp>
            <p:nvSpPr>
              <p:cNvPr id="44" name="iṧ1îḋe"/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标题文本预设</a:t>
                </a:r>
                <a:endParaRPr lang="en-US" altLang="zh-CN" sz="1800" b="1" dirty="0"/>
              </a:p>
            </p:txBody>
          </p:sp>
        </p:grpSp>
        <p:grpSp>
          <p:nvGrpSpPr>
            <p:cNvPr id="31" name="ísļîḍè"/>
            <p:cNvGrpSpPr/>
            <p:nvPr/>
          </p:nvGrpSpPr>
          <p:grpSpPr>
            <a:xfrm>
              <a:off x="7501044" y="4111840"/>
              <a:ext cx="2108063" cy="970279"/>
              <a:chOff x="9038803" y="1443040"/>
              <a:chExt cx="2108063" cy="970279"/>
            </a:xfrm>
          </p:grpSpPr>
          <p:sp>
            <p:nvSpPr>
              <p:cNvPr id="41" name="iṣlîḋe"/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en-US" altLang="zh-CN" sz="1000" dirty="0"/>
                </a:br>
                <a:r>
                  <a:rPr lang="zh-CN" altLang="en-US" sz="1000" dirty="0"/>
                  <a:t> （建议使用主题字体）</a:t>
                </a:r>
                <a:endParaRPr lang="en-US" altLang="zh-CN" sz="1000" dirty="0"/>
              </a:p>
            </p:txBody>
          </p:sp>
          <p:sp>
            <p:nvSpPr>
              <p:cNvPr id="42" name="îs1ídê"/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标题文本预设</a:t>
                </a:r>
                <a:endParaRPr lang="en-US" altLang="zh-CN" sz="1800" b="1" dirty="0"/>
              </a:p>
            </p:txBody>
          </p:sp>
        </p:grpSp>
        <p:grpSp>
          <p:nvGrpSpPr>
            <p:cNvPr id="32" name="ïŝľiḓé"/>
            <p:cNvGrpSpPr/>
            <p:nvPr/>
          </p:nvGrpSpPr>
          <p:grpSpPr>
            <a:xfrm>
              <a:off x="2577951" y="2783344"/>
              <a:ext cx="2108063" cy="970279"/>
              <a:chOff x="9038803" y="1443040"/>
              <a:chExt cx="2108063" cy="970279"/>
            </a:xfrm>
          </p:grpSpPr>
          <p:sp>
            <p:nvSpPr>
              <p:cNvPr id="39" name="ïšľíḑé"/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en-US" altLang="zh-CN" sz="1000" dirty="0"/>
                </a:br>
                <a:r>
                  <a:rPr lang="zh-CN" altLang="en-US" sz="1000" dirty="0"/>
                  <a:t> （建议使用主题字体）</a:t>
                </a:r>
                <a:endParaRPr lang="en-US" altLang="zh-CN" sz="1000" dirty="0"/>
              </a:p>
            </p:txBody>
          </p:sp>
          <p:sp>
            <p:nvSpPr>
              <p:cNvPr id="40" name="îṣ1iḑé"/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标题文本预设</a:t>
                </a:r>
                <a:endParaRPr lang="en-US" altLang="zh-CN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3" name="îşlidè"/>
            <p:cNvGrpSpPr/>
            <p:nvPr/>
          </p:nvGrpSpPr>
          <p:grpSpPr>
            <a:xfrm>
              <a:off x="9156790" y="2783344"/>
              <a:ext cx="2108063" cy="970279"/>
              <a:chOff x="9038803" y="1443040"/>
              <a:chExt cx="2108063" cy="970279"/>
            </a:xfrm>
          </p:grpSpPr>
          <p:sp>
            <p:nvSpPr>
              <p:cNvPr id="37" name="ïṩ1iḑé"/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en-US" altLang="zh-CN" sz="1000" dirty="0"/>
                </a:br>
                <a:r>
                  <a:rPr lang="zh-CN" altLang="en-US" sz="1000" dirty="0"/>
                  <a:t> （建议使用主题字体）</a:t>
                </a:r>
                <a:endParaRPr lang="en-US" altLang="zh-CN" sz="1000" dirty="0"/>
              </a:p>
            </p:txBody>
          </p:sp>
          <p:sp>
            <p:nvSpPr>
              <p:cNvPr id="38" name="îśļïďê"/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标题文本预设</a:t>
                </a:r>
                <a:endParaRPr lang="en-US" altLang="zh-CN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4" name="ïṧľïďé"/>
            <p:cNvGrpSpPr/>
            <p:nvPr/>
          </p:nvGrpSpPr>
          <p:grpSpPr>
            <a:xfrm>
              <a:off x="5901544" y="2225945"/>
              <a:ext cx="2108063" cy="970279"/>
              <a:chOff x="9038803" y="1443040"/>
              <a:chExt cx="2108063" cy="970279"/>
            </a:xfrm>
          </p:grpSpPr>
          <p:sp>
            <p:nvSpPr>
              <p:cNvPr id="35" name="ïŝ1iḓe"/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此部分内容作为文字排版占位显示</a:t>
                </a:r>
                <a:br>
                  <a:rPr lang="en-US" altLang="zh-CN" sz="1000" dirty="0"/>
                </a:br>
                <a:r>
                  <a:rPr lang="zh-CN" altLang="en-US" sz="1000" dirty="0"/>
                  <a:t> （建议使用主题字体）</a:t>
                </a:r>
                <a:endParaRPr lang="en-US" altLang="zh-CN" sz="1000" dirty="0"/>
              </a:p>
            </p:txBody>
          </p:sp>
          <p:sp>
            <p:nvSpPr>
              <p:cNvPr id="36" name="îṥľïḑê"/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3"/>
                    </a:solidFill>
                  </a:rPr>
                  <a:t>标题文本预设</a:t>
                </a:r>
                <a:endParaRPr lang="en-US" altLang="zh-CN" sz="1800" b="1" dirty="0">
                  <a:solidFill>
                    <a:schemeClr val="accent3"/>
                  </a:solidFill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454179" y="360141"/>
            <a:ext cx="5283642" cy="664017"/>
            <a:chOff x="2940051" y="426816"/>
            <a:chExt cx="5283642" cy="664017"/>
          </a:xfrm>
        </p:grpSpPr>
        <p:grpSp>
          <p:nvGrpSpPr>
            <p:cNvPr id="60" name="组合 59"/>
            <p:cNvGrpSpPr/>
            <p:nvPr/>
          </p:nvGrpSpPr>
          <p:grpSpPr>
            <a:xfrm>
              <a:off x="2940051" y="426817"/>
              <a:ext cx="765174" cy="664016"/>
              <a:chOff x="3149600" y="161925"/>
              <a:chExt cx="936625" cy="812800"/>
            </a:xfrm>
          </p:grpSpPr>
          <p:sp>
            <p:nvSpPr>
              <p:cNvPr id="65" name="菱形 64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菱形 65"/>
              <p:cNvSpPr/>
              <p:nvPr/>
            </p:nvSpPr>
            <p:spPr>
              <a:xfrm rot="5400000">
                <a:off x="327342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7458519" y="426816"/>
              <a:ext cx="765174" cy="664016"/>
              <a:chOff x="3025775" y="161925"/>
              <a:chExt cx="936625" cy="812800"/>
            </a:xfrm>
          </p:grpSpPr>
          <p:sp>
            <p:nvSpPr>
              <p:cNvPr id="63" name="菱形 62"/>
              <p:cNvSpPr/>
              <p:nvPr/>
            </p:nvSpPr>
            <p:spPr>
              <a:xfrm rot="5400000">
                <a:off x="3149600" y="161925"/>
                <a:ext cx="812800" cy="812800"/>
              </a:xfrm>
              <a:prstGeom prst="diamon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菱形 63"/>
              <p:cNvSpPr/>
              <p:nvPr/>
            </p:nvSpPr>
            <p:spPr>
              <a:xfrm rot="5400000">
                <a:off x="3025775" y="161925"/>
                <a:ext cx="812800" cy="812800"/>
              </a:xfrm>
              <a:prstGeom prst="diamond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4094124" y="497213"/>
              <a:ext cx="29754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</a:t>
              </a:r>
              <a:r>
                <a:rPr lang="en-US" altLang="zh-CN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b="1" dirty="0">
                  <a:solidFill>
                    <a:schemeClr val="bg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uccess</a:t>
              </a:r>
              <a:endParaRPr lang="zh-CN" altLang="en-US" sz="2800" b="1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 spd="slow" advClick="0" advTm="2000">
    <p:push dir="u"/>
  </p:transition>
</p:sld>
</file>

<file path=ppt/tags/tag1.xml><?xml version="1.0" encoding="utf-8"?>
<p:tagLst xmlns:p="http://schemas.openxmlformats.org/presentationml/2006/main">
  <p:tag name="ISLIDE.DIAGRAM" val="2b0f4d6d-2ca4-4759-ae42-2ed1ced7398e"/>
</p:tagLst>
</file>

<file path=ppt/tags/tag10.xml><?xml version="1.0" encoding="utf-8"?>
<p:tagLst xmlns:p="http://schemas.openxmlformats.org/presentationml/2006/main">
  <p:tag name="ISLIDE.DIAGRAM" val="237ed7be-5717-44c4-bef2-37b032aed871"/>
</p:tagLst>
</file>

<file path=ppt/tags/tag11.xml><?xml version="1.0" encoding="utf-8"?>
<p:tagLst xmlns:p="http://schemas.openxmlformats.org/presentationml/2006/main">
  <p:tag name="ISLIDE.DIAGRAM" val="144307a2-b589-452f-88d5-59be2dafbf37"/>
</p:tagLst>
</file>

<file path=ppt/tags/tag12.xml><?xml version="1.0" encoding="utf-8"?>
<p:tagLst xmlns:p="http://schemas.openxmlformats.org/presentationml/2006/main">
  <p:tag name="ISLIDE.DIAGRAM" val="b153bc73-fe18-4ea2-9585-ba27143cf79e"/>
</p:tagLst>
</file>

<file path=ppt/tags/tag13.xml><?xml version="1.0" encoding="utf-8"?>
<p:tagLst xmlns:p="http://schemas.openxmlformats.org/presentationml/2006/main">
  <p:tag name="ISLIDE.DIAGRAM" val="11e73a02-35d2-40ef-bcb4-72672a22010f"/>
</p:tagLst>
</file>

<file path=ppt/tags/tag14.xml><?xml version="1.0" encoding="utf-8"?>
<p:tagLst xmlns:p="http://schemas.openxmlformats.org/presentationml/2006/main">
  <p:tag name="ISLIDE.DIAGRAM" val="1edb71e6-73f3-40f7-9d9d-bf24424aab03"/>
</p:tagLst>
</file>

<file path=ppt/tags/tag15.xml><?xml version="1.0" encoding="utf-8"?>
<p:tagLst xmlns:p="http://schemas.openxmlformats.org/presentationml/2006/main">
  <p:tag name="ISLIDE.DIAGRAM" val="9081755b-ec2d-4e5a-b7aa-26d4edf0b24a"/>
</p:tagLst>
</file>

<file path=ppt/tags/tag16.xml><?xml version="1.0" encoding="utf-8"?>
<p:tagLst xmlns:p="http://schemas.openxmlformats.org/presentationml/2006/main">
  <p:tag name="ISLIDE.DIAGRAM" val="0228d85c-d1d0-478a-a6a9-639c7f5f9799"/>
</p:tagLst>
</file>

<file path=ppt/tags/tag17.xml><?xml version="1.0" encoding="utf-8"?>
<p:tagLst xmlns:p="http://schemas.openxmlformats.org/presentationml/2006/main">
  <p:tag name="ISLIDE.DIAGRAM" val="4bac8fcf-8d84-433d-9339-7988014c813c"/>
</p:tagLst>
</file>

<file path=ppt/tags/tag18.xml><?xml version="1.0" encoding="utf-8"?>
<p:tagLst xmlns:p="http://schemas.openxmlformats.org/presentationml/2006/main">
  <p:tag name="ISLIDE.DIAGRAM" val="d69f965c-6d6f-4f84-a90b-925e83beeb76"/>
</p:tagLst>
</file>

<file path=ppt/tags/tag2.xml><?xml version="1.0" encoding="utf-8"?>
<p:tagLst xmlns:p="http://schemas.openxmlformats.org/presentationml/2006/main">
  <p:tag name="ISLIDE.DIAGRAM" val="96bd1042-946f-4885-83ca-429a73c0de86"/>
</p:tagLst>
</file>

<file path=ppt/tags/tag3.xml><?xml version="1.0" encoding="utf-8"?>
<p:tagLst xmlns:p="http://schemas.openxmlformats.org/presentationml/2006/main">
  <p:tag name="ISLIDE.DIAGRAM" val="6739c040-1f6f-4cf9-848f-b325fa6fe4c5"/>
</p:tagLst>
</file>

<file path=ppt/tags/tag4.xml><?xml version="1.0" encoding="utf-8"?>
<p:tagLst xmlns:p="http://schemas.openxmlformats.org/presentationml/2006/main">
  <p:tag name="ISLIDE.DIAGRAM" val="015285e2-e261-4d54-9df2-2bce52b39c84"/>
</p:tagLst>
</file>

<file path=ppt/tags/tag5.xml><?xml version="1.0" encoding="utf-8"?>
<p:tagLst xmlns:p="http://schemas.openxmlformats.org/presentationml/2006/main">
  <p:tag name="ISLIDE.DIAGRAM" val="fb75f691-5297-4aa6-a0b8-ec48929f2e44"/>
</p:tagLst>
</file>

<file path=ppt/tags/tag6.xml><?xml version="1.0" encoding="utf-8"?>
<p:tagLst xmlns:p="http://schemas.openxmlformats.org/presentationml/2006/main">
  <p:tag name="ISLIDE.DIAGRAM" val="6e03b5ae-33e2-4ea4-a701-9c5db3965cbd"/>
</p:tagLst>
</file>

<file path=ppt/tags/tag7.xml><?xml version="1.0" encoding="utf-8"?>
<p:tagLst xmlns:p="http://schemas.openxmlformats.org/presentationml/2006/main">
  <p:tag name="ISLIDE.DIAGRAM" val="c1541eef-a606-4e4e-b7f6-e52fc109cd9f"/>
</p:tagLst>
</file>

<file path=ppt/tags/tag8.xml><?xml version="1.0" encoding="utf-8"?>
<p:tagLst xmlns:p="http://schemas.openxmlformats.org/presentationml/2006/main">
  <p:tag name="ISLIDE.DIAGRAM" val="be6279f8-19ec-43d6-b565-5fce9f5fc21c"/>
</p:tagLst>
</file>

<file path=ppt/tags/tag9.xml><?xml version="1.0" encoding="utf-8"?>
<p:tagLst xmlns:p="http://schemas.openxmlformats.org/presentationml/2006/main">
  <p:tag name="ISLIDE.DIAGRAM" val="61b81915-582e-403a-815c-e9b403d8c72d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12171C"/>
      </a:dk2>
      <a:lt2>
        <a:srgbClr val="D6A210"/>
      </a:lt2>
      <a:accent1>
        <a:srgbClr val="12171C"/>
      </a:accent1>
      <a:accent2>
        <a:srgbClr val="D6A210"/>
      </a:accent2>
      <a:accent3>
        <a:srgbClr val="12171C"/>
      </a:accent3>
      <a:accent4>
        <a:srgbClr val="D6A210"/>
      </a:accent4>
      <a:accent5>
        <a:srgbClr val="12171C"/>
      </a:accent5>
      <a:accent6>
        <a:srgbClr val="D6A210"/>
      </a:accent6>
      <a:hlink>
        <a:srgbClr val="12171C"/>
      </a:hlink>
      <a:folHlink>
        <a:srgbClr val="D6A21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4325</Words>
  <Application>WPS Spreadsheets</Application>
  <PresentationFormat>宽屏</PresentationFormat>
  <Paragraphs>484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Arial</vt:lpstr>
      <vt:lpstr>SimSun</vt:lpstr>
      <vt:lpstr>Wingdings</vt:lpstr>
      <vt:lpstr>Agency FB</vt:lpstr>
      <vt:lpstr>Aharoni</vt:lpstr>
      <vt:lpstr>Adobe Naskh Medium</vt:lpstr>
      <vt:lpstr>Adobe Gothic Std B</vt:lpstr>
      <vt:lpstr>微软雅黑</vt:lpstr>
      <vt:lpstr>Impact</vt:lpstr>
      <vt:lpstr>等线</vt:lpstr>
      <vt:lpstr>等线</vt:lpstr>
      <vt:lpstr>Roboto Light</vt:lpstr>
      <vt:lpstr>HYZhongDengXianKW</vt:lpstr>
      <vt:lpstr>PingFang SC</vt:lpstr>
      <vt:lpstr>Hiragino Sans GB</vt:lpstr>
      <vt:lpstr>HYQiHeiKW</vt:lpstr>
      <vt:lpstr/>
      <vt:lpstr>Arial Unicode MS</vt:lpstr>
      <vt:lpstr>等线 Light</vt:lpstr>
      <vt:lpstr>Songti SC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商务40</dc:title>
  <dc:creator>Chiu-z</dc:creator>
  <cp:lastModifiedBy>bruce</cp:lastModifiedBy>
  <cp:revision>14</cp:revision>
  <dcterms:created xsi:type="dcterms:W3CDTF">2019-06-04T02:42:22Z</dcterms:created>
  <dcterms:modified xsi:type="dcterms:W3CDTF">2019-06-04T02:42:22Z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1033-1.1.0.1454</vt:lpwstr>
  </property>
</Properties>
</file>